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522" r:id="rId2"/>
    <p:sldId id="523" r:id="rId3"/>
    <p:sldId id="52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閉じていない矢印</a:t>
            </a: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C7BC6E0E-AE98-ABF8-2DF0-F4A9B2874574}"/>
              </a:ext>
            </a:extLst>
          </p:cNvPr>
          <p:cNvSpPr/>
          <p:nvPr/>
        </p:nvSpPr>
        <p:spPr bwMode="auto">
          <a:xfrm flipH="1">
            <a:off x="414246" y="1188779"/>
            <a:ext cx="1573988" cy="84576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465671 h 845760"/>
              <a:gd name="connsiteX4" fmla="*/ 0 w 1644532"/>
              <a:gd name="connsiteY4" fmla="*/ 465671 h 845760"/>
              <a:gd name="connsiteX5" fmla="*/ 0 w 1644532"/>
              <a:gd name="connsiteY5" fmla="*/ 380089 h 845760"/>
              <a:gd name="connsiteX6" fmla="*/ 911385 w 1644532"/>
              <a:gd name="connsiteY6" fmla="*/ 380089 h 845760"/>
              <a:gd name="connsiteX7" fmla="*/ 911385 w 1644532"/>
              <a:gd name="connsiteY7" fmla="*/ 0 h 845760"/>
              <a:gd name="connsiteX0" fmla="*/ 1066075 w 1799222"/>
              <a:gd name="connsiteY0" fmla="*/ 0 h 845760"/>
              <a:gd name="connsiteX1" fmla="*/ 1799222 w 1799222"/>
              <a:gd name="connsiteY1" fmla="*/ 422880 h 845760"/>
              <a:gd name="connsiteX2" fmla="*/ 1066075 w 1799222"/>
              <a:gd name="connsiteY2" fmla="*/ 845760 h 845760"/>
              <a:gd name="connsiteX3" fmla="*/ 1066075 w 1799222"/>
              <a:gd name="connsiteY3" fmla="*/ 465671 h 845760"/>
              <a:gd name="connsiteX4" fmla="*/ 154690 w 1799222"/>
              <a:gd name="connsiteY4" fmla="*/ 465671 h 845760"/>
              <a:gd name="connsiteX5" fmla="*/ 0 w 1799222"/>
              <a:gd name="connsiteY5" fmla="*/ 382846 h 845760"/>
              <a:gd name="connsiteX6" fmla="*/ 154690 w 1799222"/>
              <a:gd name="connsiteY6" fmla="*/ 380089 h 845760"/>
              <a:gd name="connsiteX7" fmla="*/ 1066075 w 1799222"/>
              <a:gd name="connsiteY7" fmla="*/ 380089 h 845760"/>
              <a:gd name="connsiteX8" fmla="*/ 1066075 w 1799222"/>
              <a:gd name="connsiteY8" fmla="*/ 0 h 845760"/>
              <a:gd name="connsiteX0" fmla="*/ 0 w 1799222"/>
              <a:gd name="connsiteY0" fmla="*/ 382846 h 845760"/>
              <a:gd name="connsiteX1" fmla="*/ 154690 w 1799222"/>
              <a:gd name="connsiteY1" fmla="*/ 380089 h 845760"/>
              <a:gd name="connsiteX2" fmla="*/ 1066075 w 1799222"/>
              <a:gd name="connsiteY2" fmla="*/ 380089 h 845760"/>
              <a:gd name="connsiteX3" fmla="*/ 1066075 w 1799222"/>
              <a:gd name="connsiteY3" fmla="*/ 0 h 845760"/>
              <a:gd name="connsiteX4" fmla="*/ 1799222 w 1799222"/>
              <a:gd name="connsiteY4" fmla="*/ 422880 h 845760"/>
              <a:gd name="connsiteX5" fmla="*/ 1066075 w 1799222"/>
              <a:gd name="connsiteY5" fmla="*/ 845760 h 845760"/>
              <a:gd name="connsiteX6" fmla="*/ 1066075 w 1799222"/>
              <a:gd name="connsiteY6" fmla="*/ 465671 h 845760"/>
              <a:gd name="connsiteX7" fmla="*/ 154690 w 1799222"/>
              <a:gd name="connsiteY7" fmla="*/ 465671 h 845760"/>
              <a:gd name="connsiteX8" fmla="*/ 91440 w 1799222"/>
              <a:gd name="connsiteY8" fmla="*/ 474286 h 845760"/>
              <a:gd name="connsiteX0" fmla="*/ 91486 w 1736018"/>
              <a:gd name="connsiteY0" fmla="*/ 380089 h 845760"/>
              <a:gd name="connsiteX1" fmla="*/ 1002871 w 1736018"/>
              <a:gd name="connsiteY1" fmla="*/ 380089 h 845760"/>
              <a:gd name="connsiteX2" fmla="*/ 1002871 w 1736018"/>
              <a:gd name="connsiteY2" fmla="*/ 0 h 845760"/>
              <a:gd name="connsiteX3" fmla="*/ 1736018 w 1736018"/>
              <a:gd name="connsiteY3" fmla="*/ 422880 h 845760"/>
              <a:gd name="connsiteX4" fmla="*/ 1002871 w 1736018"/>
              <a:gd name="connsiteY4" fmla="*/ 845760 h 845760"/>
              <a:gd name="connsiteX5" fmla="*/ 1002871 w 1736018"/>
              <a:gd name="connsiteY5" fmla="*/ 465671 h 845760"/>
              <a:gd name="connsiteX6" fmla="*/ 91486 w 1736018"/>
              <a:gd name="connsiteY6" fmla="*/ 465671 h 845760"/>
              <a:gd name="connsiteX7" fmla="*/ 28236 w 1736018"/>
              <a:gd name="connsiteY7" fmla="*/ 474286 h 845760"/>
              <a:gd name="connsiteX0" fmla="*/ 0 w 1644532"/>
              <a:gd name="connsiteY0" fmla="*/ 380089 h 845760"/>
              <a:gd name="connsiteX1" fmla="*/ 911385 w 1644532"/>
              <a:gd name="connsiteY1" fmla="*/ 380089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465671 h 845760"/>
              <a:gd name="connsiteX6" fmla="*/ 0 w 1644532"/>
              <a:gd name="connsiteY6" fmla="*/ 465671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380089"/>
                </a:moveTo>
                <a:lnTo>
                  <a:pt x="911385" y="380089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465671"/>
                </a:lnTo>
                <a:lnTo>
                  <a:pt x="0" y="465671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BE4B1683-1EBF-ADD6-AAC3-0F94A28E0408}"/>
              </a:ext>
            </a:extLst>
          </p:cNvPr>
          <p:cNvSpPr/>
          <p:nvPr/>
        </p:nvSpPr>
        <p:spPr bwMode="auto">
          <a:xfrm flipH="1">
            <a:off x="2276833" y="1188779"/>
            <a:ext cx="1573988" cy="84576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911385 w 1644532"/>
              <a:gd name="connsiteY6" fmla="*/ 296265 h 845760"/>
              <a:gd name="connsiteX7" fmla="*/ 911385 w 1644532"/>
              <a:gd name="connsiteY7" fmla="*/ 0 h 845760"/>
              <a:gd name="connsiteX0" fmla="*/ 959395 w 1692542"/>
              <a:gd name="connsiteY0" fmla="*/ 0 h 845760"/>
              <a:gd name="connsiteX1" fmla="*/ 1692542 w 1692542"/>
              <a:gd name="connsiteY1" fmla="*/ 422880 h 845760"/>
              <a:gd name="connsiteX2" fmla="*/ 959395 w 1692542"/>
              <a:gd name="connsiteY2" fmla="*/ 845760 h 845760"/>
              <a:gd name="connsiteX3" fmla="*/ 959395 w 1692542"/>
              <a:gd name="connsiteY3" fmla="*/ 549495 h 845760"/>
              <a:gd name="connsiteX4" fmla="*/ 48010 w 1692542"/>
              <a:gd name="connsiteY4" fmla="*/ 549495 h 845760"/>
              <a:gd name="connsiteX5" fmla="*/ 0 w 1692542"/>
              <a:gd name="connsiteY5" fmla="*/ 401896 h 845760"/>
              <a:gd name="connsiteX6" fmla="*/ 48010 w 1692542"/>
              <a:gd name="connsiteY6" fmla="*/ 296265 h 845760"/>
              <a:gd name="connsiteX7" fmla="*/ 959395 w 1692542"/>
              <a:gd name="connsiteY7" fmla="*/ 296265 h 845760"/>
              <a:gd name="connsiteX8" fmla="*/ 959395 w 1692542"/>
              <a:gd name="connsiteY8" fmla="*/ 0 h 845760"/>
              <a:gd name="connsiteX0" fmla="*/ 0 w 1692542"/>
              <a:gd name="connsiteY0" fmla="*/ 401896 h 845760"/>
              <a:gd name="connsiteX1" fmla="*/ 48010 w 1692542"/>
              <a:gd name="connsiteY1" fmla="*/ 296265 h 845760"/>
              <a:gd name="connsiteX2" fmla="*/ 959395 w 1692542"/>
              <a:gd name="connsiteY2" fmla="*/ 296265 h 845760"/>
              <a:gd name="connsiteX3" fmla="*/ 959395 w 1692542"/>
              <a:gd name="connsiteY3" fmla="*/ 0 h 845760"/>
              <a:gd name="connsiteX4" fmla="*/ 1692542 w 1692542"/>
              <a:gd name="connsiteY4" fmla="*/ 422880 h 845760"/>
              <a:gd name="connsiteX5" fmla="*/ 959395 w 1692542"/>
              <a:gd name="connsiteY5" fmla="*/ 845760 h 845760"/>
              <a:gd name="connsiteX6" fmla="*/ 959395 w 1692542"/>
              <a:gd name="connsiteY6" fmla="*/ 549495 h 845760"/>
              <a:gd name="connsiteX7" fmla="*/ 48010 w 1692542"/>
              <a:gd name="connsiteY7" fmla="*/ 549495 h 845760"/>
              <a:gd name="connsiteX8" fmla="*/ 91440 w 1692542"/>
              <a:gd name="connsiteY8" fmla="*/ 493336 h 845760"/>
              <a:gd name="connsiteX0" fmla="*/ 12583 w 1657115"/>
              <a:gd name="connsiteY0" fmla="*/ 296265 h 845760"/>
              <a:gd name="connsiteX1" fmla="*/ 923968 w 1657115"/>
              <a:gd name="connsiteY1" fmla="*/ 296265 h 845760"/>
              <a:gd name="connsiteX2" fmla="*/ 923968 w 1657115"/>
              <a:gd name="connsiteY2" fmla="*/ 0 h 845760"/>
              <a:gd name="connsiteX3" fmla="*/ 1657115 w 1657115"/>
              <a:gd name="connsiteY3" fmla="*/ 422880 h 845760"/>
              <a:gd name="connsiteX4" fmla="*/ 923968 w 1657115"/>
              <a:gd name="connsiteY4" fmla="*/ 845760 h 845760"/>
              <a:gd name="connsiteX5" fmla="*/ 923968 w 1657115"/>
              <a:gd name="connsiteY5" fmla="*/ 549495 h 845760"/>
              <a:gd name="connsiteX6" fmla="*/ 12583 w 1657115"/>
              <a:gd name="connsiteY6" fmla="*/ 549495 h 845760"/>
              <a:gd name="connsiteX7" fmla="*/ 56013 w 1657115"/>
              <a:gd name="connsiteY7" fmla="*/ 493336 h 845760"/>
              <a:gd name="connsiteX0" fmla="*/ 0 w 1644532"/>
              <a:gd name="connsiteY0" fmla="*/ 296265 h 845760"/>
              <a:gd name="connsiteX1" fmla="*/ 911385 w 1644532"/>
              <a:gd name="connsiteY1" fmla="*/ 296265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911385" y="296265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549495"/>
                </a:lnTo>
                <a:lnTo>
                  <a:pt x="0" y="54949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F2ACD3F7-8E64-993C-4A2D-8878485B3B31}"/>
              </a:ext>
            </a:extLst>
          </p:cNvPr>
          <p:cNvSpPr/>
          <p:nvPr/>
        </p:nvSpPr>
        <p:spPr bwMode="auto">
          <a:xfrm flipH="1">
            <a:off x="4175009" y="1188779"/>
            <a:ext cx="1573988" cy="84576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618073 h 845760"/>
              <a:gd name="connsiteX4" fmla="*/ 0 w 1644532"/>
              <a:gd name="connsiteY4" fmla="*/ 618073 h 845760"/>
              <a:gd name="connsiteX5" fmla="*/ 0 w 1644532"/>
              <a:gd name="connsiteY5" fmla="*/ 227687 h 845760"/>
              <a:gd name="connsiteX6" fmla="*/ 911385 w 1644532"/>
              <a:gd name="connsiteY6" fmla="*/ 227687 h 845760"/>
              <a:gd name="connsiteX7" fmla="*/ 911385 w 1644532"/>
              <a:gd name="connsiteY7" fmla="*/ 0 h 845760"/>
              <a:gd name="connsiteX0" fmla="*/ 911405 w 1644552"/>
              <a:gd name="connsiteY0" fmla="*/ 0 h 845760"/>
              <a:gd name="connsiteX1" fmla="*/ 1644552 w 1644552"/>
              <a:gd name="connsiteY1" fmla="*/ 422880 h 845760"/>
              <a:gd name="connsiteX2" fmla="*/ 911405 w 1644552"/>
              <a:gd name="connsiteY2" fmla="*/ 845760 h 845760"/>
              <a:gd name="connsiteX3" fmla="*/ 911405 w 1644552"/>
              <a:gd name="connsiteY3" fmla="*/ 618073 h 845760"/>
              <a:gd name="connsiteX4" fmla="*/ 20 w 1644552"/>
              <a:gd name="connsiteY4" fmla="*/ 618073 h 845760"/>
              <a:gd name="connsiteX5" fmla="*/ 62659 w 1644552"/>
              <a:gd name="connsiteY5" fmla="*/ 401896 h 845760"/>
              <a:gd name="connsiteX6" fmla="*/ 20 w 1644552"/>
              <a:gd name="connsiteY6" fmla="*/ 227687 h 845760"/>
              <a:gd name="connsiteX7" fmla="*/ 911405 w 1644552"/>
              <a:gd name="connsiteY7" fmla="*/ 227687 h 845760"/>
              <a:gd name="connsiteX8" fmla="*/ 911405 w 1644552"/>
              <a:gd name="connsiteY8" fmla="*/ 0 h 845760"/>
              <a:gd name="connsiteX0" fmla="*/ 62659 w 1644552"/>
              <a:gd name="connsiteY0" fmla="*/ 401896 h 845760"/>
              <a:gd name="connsiteX1" fmla="*/ 20 w 1644552"/>
              <a:gd name="connsiteY1" fmla="*/ 227687 h 845760"/>
              <a:gd name="connsiteX2" fmla="*/ 911405 w 1644552"/>
              <a:gd name="connsiteY2" fmla="*/ 227687 h 845760"/>
              <a:gd name="connsiteX3" fmla="*/ 911405 w 1644552"/>
              <a:gd name="connsiteY3" fmla="*/ 0 h 845760"/>
              <a:gd name="connsiteX4" fmla="*/ 1644552 w 1644552"/>
              <a:gd name="connsiteY4" fmla="*/ 422880 h 845760"/>
              <a:gd name="connsiteX5" fmla="*/ 911405 w 1644552"/>
              <a:gd name="connsiteY5" fmla="*/ 845760 h 845760"/>
              <a:gd name="connsiteX6" fmla="*/ 911405 w 1644552"/>
              <a:gd name="connsiteY6" fmla="*/ 618073 h 845760"/>
              <a:gd name="connsiteX7" fmla="*/ 20 w 1644552"/>
              <a:gd name="connsiteY7" fmla="*/ 618073 h 845760"/>
              <a:gd name="connsiteX8" fmla="*/ 154099 w 1644552"/>
              <a:gd name="connsiteY8" fmla="*/ 493336 h 845760"/>
              <a:gd name="connsiteX0" fmla="*/ 20 w 1644552"/>
              <a:gd name="connsiteY0" fmla="*/ 227687 h 845760"/>
              <a:gd name="connsiteX1" fmla="*/ 911405 w 1644552"/>
              <a:gd name="connsiteY1" fmla="*/ 227687 h 845760"/>
              <a:gd name="connsiteX2" fmla="*/ 911405 w 1644552"/>
              <a:gd name="connsiteY2" fmla="*/ 0 h 845760"/>
              <a:gd name="connsiteX3" fmla="*/ 1644552 w 1644552"/>
              <a:gd name="connsiteY3" fmla="*/ 422880 h 845760"/>
              <a:gd name="connsiteX4" fmla="*/ 911405 w 1644552"/>
              <a:gd name="connsiteY4" fmla="*/ 845760 h 845760"/>
              <a:gd name="connsiteX5" fmla="*/ 911405 w 1644552"/>
              <a:gd name="connsiteY5" fmla="*/ 618073 h 845760"/>
              <a:gd name="connsiteX6" fmla="*/ 20 w 1644552"/>
              <a:gd name="connsiteY6" fmla="*/ 618073 h 845760"/>
              <a:gd name="connsiteX7" fmla="*/ 154099 w 1644552"/>
              <a:gd name="connsiteY7" fmla="*/ 493336 h 845760"/>
              <a:gd name="connsiteX0" fmla="*/ 0 w 1644532"/>
              <a:gd name="connsiteY0" fmla="*/ 227687 h 845760"/>
              <a:gd name="connsiteX1" fmla="*/ 911385 w 1644532"/>
              <a:gd name="connsiteY1" fmla="*/ 227687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618073 h 845760"/>
              <a:gd name="connsiteX6" fmla="*/ 0 w 1644532"/>
              <a:gd name="connsiteY6" fmla="*/ 618073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27687"/>
                </a:moveTo>
                <a:lnTo>
                  <a:pt x="911385" y="227687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618073"/>
                </a:lnTo>
                <a:lnTo>
                  <a:pt x="0" y="618073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15B9CBC0-EECF-D298-25BC-C62BCF6F2C9F}"/>
              </a:ext>
            </a:extLst>
          </p:cNvPr>
          <p:cNvSpPr/>
          <p:nvPr/>
        </p:nvSpPr>
        <p:spPr bwMode="auto">
          <a:xfrm flipH="1">
            <a:off x="6029014" y="1188779"/>
            <a:ext cx="1573988" cy="84576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694272 h 845760"/>
              <a:gd name="connsiteX4" fmla="*/ 0 w 1644532"/>
              <a:gd name="connsiteY4" fmla="*/ 694272 h 845760"/>
              <a:gd name="connsiteX5" fmla="*/ 0 w 1644532"/>
              <a:gd name="connsiteY5" fmla="*/ 151488 h 845760"/>
              <a:gd name="connsiteX6" fmla="*/ 911385 w 1644532"/>
              <a:gd name="connsiteY6" fmla="*/ 151488 h 845760"/>
              <a:gd name="connsiteX7" fmla="*/ 911385 w 1644532"/>
              <a:gd name="connsiteY7" fmla="*/ 0 h 845760"/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694272 h 845760"/>
              <a:gd name="connsiteX4" fmla="*/ 0 w 1644532"/>
              <a:gd name="connsiteY4" fmla="*/ 694272 h 845760"/>
              <a:gd name="connsiteX5" fmla="*/ 229644 w 1644532"/>
              <a:gd name="connsiteY5" fmla="*/ 424121 h 845760"/>
              <a:gd name="connsiteX6" fmla="*/ 0 w 1644532"/>
              <a:gd name="connsiteY6" fmla="*/ 151488 h 845760"/>
              <a:gd name="connsiteX7" fmla="*/ 911385 w 1644532"/>
              <a:gd name="connsiteY7" fmla="*/ 151488 h 845760"/>
              <a:gd name="connsiteX8" fmla="*/ 911385 w 1644532"/>
              <a:gd name="connsiteY8" fmla="*/ 0 h 845760"/>
              <a:gd name="connsiteX0" fmla="*/ 229644 w 1644532"/>
              <a:gd name="connsiteY0" fmla="*/ 424121 h 845760"/>
              <a:gd name="connsiteX1" fmla="*/ 0 w 1644532"/>
              <a:gd name="connsiteY1" fmla="*/ 151488 h 845760"/>
              <a:gd name="connsiteX2" fmla="*/ 911385 w 1644532"/>
              <a:gd name="connsiteY2" fmla="*/ 151488 h 845760"/>
              <a:gd name="connsiteX3" fmla="*/ 911385 w 1644532"/>
              <a:gd name="connsiteY3" fmla="*/ 0 h 845760"/>
              <a:gd name="connsiteX4" fmla="*/ 1644532 w 1644532"/>
              <a:gd name="connsiteY4" fmla="*/ 422880 h 845760"/>
              <a:gd name="connsiteX5" fmla="*/ 911385 w 1644532"/>
              <a:gd name="connsiteY5" fmla="*/ 845760 h 845760"/>
              <a:gd name="connsiteX6" fmla="*/ 911385 w 1644532"/>
              <a:gd name="connsiteY6" fmla="*/ 694272 h 845760"/>
              <a:gd name="connsiteX7" fmla="*/ 0 w 1644532"/>
              <a:gd name="connsiteY7" fmla="*/ 694272 h 845760"/>
              <a:gd name="connsiteX8" fmla="*/ 321084 w 1644532"/>
              <a:gd name="connsiteY8" fmla="*/ 515561 h 845760"/>
              <a:gd name="connsiteX0" fmla="*/ 0 w 1644532"/>
              <a:gd name="connsiteY0" fmla="*/ 151488 h 845760"/>
              <a:gd name="connsiteX1" fmla="*/ 911385 w 1644532"/>
              <a:gd name="connsiteY1" fmla="*/ 151488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694272 h 845760"/>
              <a:gd name="connsiteX6" fmla="*/ 0 w 1644532"/>
              <a:gd name="connsiteY6" fmla="*/ 694272 h 845760"/>
              <a:gd name="connsiteX7" fmla="*/ 321084 w 1644532"/>
              <a:gd name="connsiteY7" fmla="*/ 515561 h 845760"/>
              <a:gd name="connsiteX0" fmla="*/ 0 w 1644532"/>
              <a:gd name="connsiteY0" fmla="*/ 151488 h 845760"/>
              <a:gd name="connsiteX1" fmla="*/ 911385 w 1644532"/>
              <a:gd name="connsiteY1" fmla="*/ 151488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694272 h 845760"/>
              <a:gd name="connsiteX6" fmla="*/ 0 w 1644532"/>
              <a:gd name="connsiteY6" fmla="*/ 694272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151488"/>
                </a:moveTo>
                <a:lnTo>
                  <a:pt x="911385" y="151488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694272"/>
                </a:lnTo>
                <a:lnTo>
                  <a:pt x="0" y="694272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0ACD8A74-86A6-D205-42B5-1432BA6AE033}"/>
              </a:ext>
            </a:extLst>
          </p:cNvPr>
          <p:cNvSpPr/>
          <p:nvPr/>
        </p:nvSpPr>
        <p:spPr bwMode="auto">
          <a:xfrm flipH="1">
            <a:off x="7930497" y="1188779"/>
            <a:ext cx="1573988" cy="845760"/>
          </a:xfrm>
          <a:custGeom>
            <a:avLst/>
            <a:gdLst>
              <a:gd name="connsiteX0" fmla="*/ 0 w 1644532"/>
              <a:gd name="connsiteY0" fmla="*/ 0 h 845760"/>
              <a:gd name="connsiteX1" fmla="*/ 911385 w 1644532"/>
              <a:gd name="connsiteY1" fmla="*/ 0 h 845760"/>
              <a:gd name="connsiteX2" fmla="*/ 1644532 w 1644532"/>
              <a:gd name="connsiteY2" fmla="*/ 422880 h 845760"/>
              <a:gd name="connsiteX3" fmla="*/ 911385 w 1644532"/>
              <a:gd name="connsiteY3" fmla="*/ 845760 h 845760"/>
              <a:gd name="connsiteX4" fmla="*/ 0 w 1644532"/>
              <a:gd name="connsiteY4" fmla="*/ 845760 h 845760"/>
              <a:gd name="connsiteX5" fmla="*/ 0 w 1644532"/>
              <a:gd name="connsiteY5" fmla="*/ 0 h 845760"/>
              <a:gd name="connsiteX0" fmla="*/ 2 w 1644534"/>
              <a:gd name="connsiteY0" fmla="*/ 0 h 845760"/>
              <a:gd name="connsiteX1" fmla="*/ 911387 w 1644534"/>
              <a:gd name="connsiteY1" fmla="*/ 0 h 845760"/>
              <a:gd name="connsiteX2" fmla="*/ 1644534 w 1644534"/>
              <a:gd name="connsiteY2" fmla="*/ 422880 h 845760"/>
              <a:gd name="connsiteX3" fmla="*/ 911387 w 1644534"/>
              <a:gd name="connsiteY3" fmla="*/ 845760 h 845760"/>
              <a:gd name="connsiteX4" fmla="*/ 2 w 1644534"/>
              <a:gd name="connsiteY4" fmla="*/ 845760 h 845760"/>
              <a:gd name="connsiteX5" fmla="*/ 289336 w 1644534"/>
              <a:gd name="connsiteY5" fmla="*/ 354271 h 845760"/>
              <a:gd name="connsiteX6" fmla="*/ 2 w 1644534"/>
              <a:gd name="connsiteY6" fmla="*/ 0 h 845760"/>
              <a:gd name="connsiteX0" fmla="*/ 289336 w 1644534"/>
              <a:gd name="connsiteY0" fmla="*/ 354271 h 845760"/>
              <a:gd name="connsiteX1" fmla="*/ 2 w 1644534"/>
              <a:gd name="connsiteY1" fmla="*/ 0 h 845760"/>
              <a:gd name="connsiteX2" fmla="*/ 911387 w 1644534"/>
              <a:gd name="connsiteY2" fmla="*/ 0 h 845760"/>
              <a:gd name="connsiteX3" fmla="*/ 1644534 w 1644534"/>
              <a:gd name="connsiteY3" fmla="*/ 422880 h 845760"/>
              <a:gd name="connsiteX4" fmla="*/ 911387 w 1644534"/>
              <a:gd name="connsiteY4" fmla="*/ 845760 h 845760"/>
              <a:gd name="connsiteX5" fmla="*/ 2 w 1644534"/>
              <a:gd name="connsiteY5" fmla="*/ 845760 h 845760"/>
              <a:gd name="connsiteX6" fmla="*/ 380776 w 1644534"/>
              <a:gd name="connsiteY6" fmla="*/ 445711 h 845760"/>
              <a:gd name="connsiteX0" fmla="*/ 2 w 1644534"/>
              <a:gd name="connsiteY0" fmla="*/ 0 h 845760"/>
              <a:gd name="connsiteX1" fmla="*/ 911387 w 1644534"/>
              <a:gd name="connsiteY1" fmla="*/ 0 h 845760"/>
              <a:gd name="connsiteX2" fmla="*/ 1644534 w 1644534"/>
              <a:gd name="connsiteY2" fmla="*/ 422880 h 845760"/>
              <a:gd name="connsiteX3" fmla="*/ 911387 w 1644534"/>
              <a:gd name="connsiteY3" fmla="*/ 845760 h 845760"/>
              <a:gd name="connsiteX4" fmla="*/ 2 w 1644534"/>
              <a:gd name="connsiteY4" fmla="*/ 845760 h 845760"/>
              <a:gd name="connsiteX5" fmla="*/ 380776 w 1644534"/>
              <a:gd name="connsiteY5" fmla="*/ 445711 h 845760"/>
              <a:gd name="connsiteX0" fmla="*/ 0 w 1644532"/>
              <a:gd name="connsiteY0" fmla="*/ 0 h 845760"/>
              <a:gd name="connsiteX1" fmla="*/ 911385 w 1644532"/>
              <a:gd name="connsiteY1" fmla="*/ 0 h 845760"/>
              <a:gd name="connsiteX2" fmla="*/ 1644532 w 1644532"/>
              <a:gd name="connsiteY2" fmla="*/ 422880 h 845760"/>
              <a:gd name="connsiteX3" fmla="*/ 911385 w 1644532"/>
              <a:gd name="connsiteY3" fmla="*/ 845760 h 845760"/>
              <a:gd name="connsiteX4" fmla="*/ 0 w 1644532"/>
              <a:gd name="connsiteY4" fmla="*/ 845760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532" h="845760">
                <a:moveTo>
                  <a:pt x="0" y="0"/>
                </a:move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0" y="84576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3639C475-DFE3-FDA2-9E7F-881EABE8374D}"/>
              </a:ext>
            </a:extLst>
          </p:cNvPr>
          <p:cNvSpPr/>
          <p:nvPr/>
        </p:nvSpPr>
        <p:spPr bwMode="auto">
          <a:xfrm flipH="1">
            <a:off x="414246" y="3115759"/>
            <a:ext cx="1573988" cy="845760"/>
          </a:xfrm>
          <a:custGeom>
            <a:avLst/>
            <a:gdLst>
              <a:gd name="connsiteX0" fmla="*/ 1147606 w 1644532"/>
              <a:gd name="connsiteY0" fmla="*/ 0 h 845760"/>
              <a:gd name="connsiteX1" fmla="*/ 1644532 w 1644532"/>
              <a:gd name="connsiteY1" fmla="*/ 422880 h 845760"/>
              <a:gd name="connsiteX2" fmla="*/ 1147606 w 1644532"/>
              <a:gd name="connsiteY2" fmla="*/ 845760 h 845760"/>
              <a:gd name="connsiteX3" fmla="*/ 1147606 w 1644532"/>
              <a:gd name="connsiteY3" fmla="*/ 465671 h 845760"/>
              <a:gd name="connsiteX4" fmla="*/ 0 w 1644532"/>
              <a:gd name="connsiteY4" fmla="*/ 465671 h 845760"/>
              <a:gd name="connsiteX5" fmla="*/ 0 w 1644532"/>
              <a:gd name="connsiteY5" fmla="*/ 380089 h 845760"/>
              <a:gd name="connsiteX6" fmla="*/ 1147606 w 1644532"/>
              <a:gd name="connsiteY6" fmla="*/ 380089 h 845760"/>
              <a:gd name="connsiteX7" fmla="*/ 1147606 w 1644532"/>
              <a:gd name="connsiteY7" fmla="*/ 0 h 845760"/>
              <a:gd name="connsiteX0" fmla="*/ 1242764 w 1739690"/>
              <a:gd name="connsiteY0" fmla="*/ 0 h 845760"/>
              <a:gd name="connsiteX1" fmla="*/ 1739690 w 1739690"/>
              <a:gd name="connsiteY1" fmla="*/ 422880 h 845760"/>
              <a:gd name="connsiteX2" fmla="*/ 1242764 w 1739690"/>
              <a:gd name="connsiteY2" fmla="*/ 845760 h 845760"/>
              <a:gd name="connsiteX3" fmla="*/ 1242764 w 1739690"/>
              <a:gd name="connsiteY3" fmla="*/ 465671 h 845760"/>
              <a:gd name="connsiteX4" fmla="*/ 95158 w 1739690"/>
              <a:gd name="connsiteY4" fmla="*/ 465671 h 845760"/>
              <a:gd name="connsiteX5" fmla="*/ 0 w 1739690"/>
              <a:gd name="connsiteY5" fmla="*/ 424756 h 845760"/>
              <a:gd name="connsiteX6" fmla="*/ 95158 w 1739690"/>
              <a:gd name="connsiteY6" fmla="*/ 380089 h 845760"/>
              <a:gd name="connsiteX7" fmla="*/ 1242764 w 1739690"/>
              <a:gd name="connsiteY7" fmla="*/ 380089 h 845760"/>
              <a:gd name="connsiteX8" fmla="*/ 1242764 w 1739690"/>
              <a:gd name="connsiteY8" fmla="*/ 0 h 845760"/>
              <a:gd name="connsiteX0" fmla="*/ 0 w 1739690"/>
              <a:gd name="connsiteY0" fmla="*/ 424756 h 845760"/>
              <a:gd name="connsiteX1" fmla="*/ 95158 w 1739690"/>
              <a:gd name="connsiteY1" fmla="*/ 380089 h 845760"/>
              <a:gd name="connsiteX2" fmla="*/ 1242764 w 1739690"/>
              <a:gd name="connsiteY2" fmla="*/ 380089 h 845760"/>
              <a:gd name="connsiteX3" fmla="*/ 1242764 w 1739690"/>
              <a:gd name="connsiteY3" fmla="*/ 0 h 845760"/>
              <a:gd name="connsiteX4" fmla="*/ 1739690 w 1739690"/>
              <a:gd name="connsiteY4" fmla="*/ 422880 h 845760"/>
              <a:gd name="connsiteX5" fmla="*/ 1242764 w 1739690"/>
              <a:gd name="connsiteY5" fmla="*/ 845760 h 845760"/>
              <a:gd name="connsiteX6" fmla="*/ 1242764 w 1739690"/>
              <a:gd name="connsiteY6" fmla="*/ 465671 h 845760"/>
              <a:gd name="connsiteX7" fmla="*/ 95158 w 1739690"/>
              <a:gd name="connsiteY7" fmla="*/ 465671 h 845760"/>
              <a:gd name="connsiteX8" fmla="*/ 91440 w 1739690"/>
              <a:gd name="connsiteY8" fmla="*/ 516196 h 845760"/>
              <a:gd name="connsiteX0" fmla="*/ 42878 w 1687410"/>
              <a:gd name="connsiteY0" fmla="*/ 380089 h 845760"/>
              <a:gd name="connsiteX1" fmla="*/ 1190484 w 1687410"/>
              <a:gd name="connsiteY1" fmla="*/ 380089 h 845760"/>
              <a:gd name="connsiteX2" fmla="*/ 1190484 w 1687410"/>
              <a:gd name="connsiteY2" fmla="*/ 0 h 845760"/>
              <a:gd name="connsiteX3" fmla="*/ 1687410 w 1687410"/>
              <a:gd name="connsiteY3" fmla="*/ 422880 h 845760"/>
              <a:gd name="connsiteX4" fmla="*/ 1190484 w 1687410"/>
              <a:gd name="connsiteY4" fmla="*/ 845760 h 845760"/>
              <a:gd name="connsiteX5" fmla="*/ 1190484 w 1687410"/>
              <a:gd name="connsiteY5" fmla="*/ 465671 h 845760"/>
              <a:gd name="connsiteX6" fmla="*/ 42878 w 1687410"/>
              <a:gd name="connsiteY6" fmla="*/ 465671 h 845760"/>
              <a:gd name="connsiteX7" fmla="*/ 39160 w 1687410"/>
              <a:gd name="connsiteY7" fmla="*/ 516196 h 845760"/>
              <a:gd name="connsiteX0" fmla="*/ 0 w 1644532"/>
              <a:gd name="connsiteY0" fmla="*/ 380089 h 845760"/>
              <a:gd name="connsiteX1" fmla="*/ 1147606 w 1644532"/>
              <a:gd name="connsiteY1" fmla="*/ 380089 h 845760"/>
              <a:gd name="connsiteX2" fmla="*/ 1147606 w 1644532"/>
              <a:gd name="connsiteY2" fmla="*/ 0 h 845760"/>
              <a:gd name="connsiteX3" fmla="*/ 1644532 w 1644532"/>
              <a:gd name="connsiteY3" fmla="*/ 422880 h 845760"/>
              <a:gd name="connsiteX4" fmla="*/ 1147606 w 1644532"/>
              <a:gd name="connsiteY4" fmla="*/ 845760 h 845760"/>
              <a:gd name="connsiteX5" fmla="*/ 1147606 w 1644532"/>
              <a:gd name="connsiteY5" fmla="*/ 465671 h 845760"/>
              <a:gd name="connsiteX6" fmla="*/ 0 w 1644532"/>
              <a:gd name="connsiteY6" fmla="*/ 465671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380089"/>
                </a:moveTo>
                <a:lnTo>
                  <a:pt x="1147606" y="380089"/>
                </a:lnTo>
                <a:lnTo>
                  <a:pt x="1147606" y="0"/>
                </a:lnTo>
                <a:lnTo>
                  <a:pt x="1644532" y="422880"/>
                </a:lnTo>
                <a:lnTo>
                  <a:pt x="1147606" y="845760"/>
                </a:lnTo>
                <a:lnTo>
                  <a:pt x="1147606" y="465671"/>
                </a:lnTo>
                <a:lnTo>
                  <a:pt x="0" y="465671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9C5DAB77-371B-C3EA-7E6E-DAA439BA7750}"/>
              </a:ext>
            </a:extLst>
          </p:cNvPr>
          <p:cNvSpPr/>
          <p:nvPr/>
        </p:nvSpPr>
        <p:spPr bwMode="auto">
          <a:xfrm flipH="1">
            <a:off x="2285835" y="3115759"/>
            <a:ext cx="1573988" cy="845760"/>
          </a:xfrm>
          <a:custGeom>
            <a:avLst/>
            <a:gdLst>
              <a:gd name="connsiteX0" fmla="*/ 1139985 w 1644532"/>
              <a:gd name="connsiteY0" fmla="*/ 0 h 845760"/>
              <a:gd name="connsiteX1" fmla="*/ 1644532 w 1644532"/>
              <a:gd name="connsiteY1" fmla="*/ 422880 h 845760"/>
              <a:gd name="connsiteX2" fmla="*/ 1139985 w 1644532"/>
              <a:gd name="connsiteY2" fmla="*/ 845760 h 845760"/>
              <a:gd name="connsiteX3" fmla="*/ 11399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1139985 w 1644532"/>
              <a:gd name="connsiteY6" fmla="*/ 296265 h 845760"/>
              <a:gd name="connsiteX7" fmla="*/ 1139985 w 1644532"/>
              <a:gd name="connsiteY7" fmla="*/ 0 h 845760"/>
              <a:gd name="connsiteX0" fmla="*/ 1139985 w 1644532"/>
              <a:gd name="connsiteY0" fmla="*/ 0 h 845760"/>
              <a:gd name="connsiteX1" fmla="*/ 1644532 w 1644532"/>
              <a:gd name="connsiteY1" fmla="*/ 422880 h 845760"/>
              <a:gd name="connsiteX2" fmla="*/ 1139985 w 1644532"/>
              <a:gd name="connsiteY2" fmla="*/ 845760 h 845760"/>
              <a:gd name="connsiteX3" fmla="*/ 1139985 w 1644532"/>
              <a:gd name="connsiteY3" fmla="*/ 549495 h 845760"/>
              <a:gd name="connsiteX4" fmla="*/ 0 w 1644532"/>
              <a:gd name="connsiteY4" fmla="*/ 549495 h 845760"/>
              <a:gd name="connsiteX5" fmla="*/ 59147 w 1644532"/>
              <a:gd name="connsiteY5" fmla="*/ 415231 h 845760"/>
              <a:gd name="connsiteX6" fmla="*/ 0 w 1644532"/>
              <a:gd name="connsiteY6" fmla="*/ 296265 h 845760"/>
              <a:gd name="connsiteX7" fmla="*/ 1139985 w 1644532"/>
              <a:gd name="connsiteY7" fmla="*/ 296265 h 845760"/>
              <a:gd name="connsiteX8" fmla="*/ 1139985 w 1644532"/>
              <a:gd name="connsiteY8" fmla="*/ 0 h 845760"/>
              <a:gd name="connsiteX0" fmla="*/ 59147 w 1644532"/>
              <a:gd name="connsiteY0" fmla="*/ 415231 h 845760"/>
              <a:gd name="connsiteX1" fmla="*/ 0 w 1644532"/>
              <a:gd name="connsiteY1" fmla="*/ 296265 h 845760"/>
              <a:gd name="connsiteX2" fmla="*/ 1139985 w 1644532"/>
              <a:gd name="connsiteY2" fmla="*/ 296265 h 845760"/>
              <a:gd name="connsiteX3" fmla="*/ 1139985 w 1644532"/>
              <a:gd name="connsiteY3" fmla="*/ 0 h 845760"/>
              <a:gd name="connsiteX4" fmla="*/ 1644532 w 1644532"/>
              <a:gd name="connsiteY4" fmla="*/ 422880 h 845760"/>
              <a:gd name="connsiteX5" fmla="*/ 1139985 w 1644532"/>
              <a:gd name="connsiteY5" fmla="*/ 845760 h 845760"/>
              <a:gd name="connsiteX6" fmla="*/ 1139985 w 1644532"/>
              <a:gd name="connsiteY6" fmla="*/ 549495 h 845760"/>
              <a:gd name="connsiteX7" fmla="*/ 0 w 1644532"/>
              <a:gd name="connsiteY7" fmla="*/ 549495 h 845760"/>
              <a:gd name="connsiteX8" fmla="*/ 150587 w 1644532"/>
              <a:gd name="connsiteY8" fmla="*/ 506671 h 845760"/>
              <a:gd name="connsiteX0" fmla="*/ 0 w 1644532"/>
              <a:gd name="connsiteY0" fmla="*/ 296265 h 845760"/>
              <a:gd name="connsiteX1" fmla="*/ 1139985 w 1644532"/>
              <a:gd name="connsiteY1" fmla="*/ 296265 h 845760"/>
              <a:gd name="connsiteX2" fmla="*/ 1139985 w 1644532"/>
              <a:gd name="connsiteY2" fmla="*/ 0 h 845760"/>
              <a:gd name="connsiteX3" fmla="*/ 1644532 w 1644532"/>
              <a:gd name="connsiteY3" fmla="*/ 422880 h 845760"/>
              <a:gd name="connsiteX4" fmla="*/ 1139985 w 1644532"/>
              <a:gd name="connsiteY4" fmla="*/ 845760 h 845760"/>
              <a:gd name="connsiteX5" fmla="*/ 1139985 w 1644532"/>
              <a:gd name="connsiteY5" fmla="*/ 549495 h 845760"/>
              <a:gd name="connsiteX6" fmla="*/ 0 w 1644532"/>
              <a:gd name="connsiteY6" fmla="*/ 549495 h 845760"/>
              <a:gd name="connsiteX7" fmla="*/ 150587 w 1644532"/>
              <a:gd name="connsiteY7" fmla="*/ 506671 h 845760"/>
              <a:gd name="connsiteX0" fmla="*/ 0 w 1644532"/>
              <a:gd name="connsiteY0" fmla="*/ 296265 h 845760"/>
              <a:gd name="connsiteX1" fmla="*/ 1139985 w 1644532"/>
              <a:gd name="connsiteY1" fmla="*/ 296265 h 845760"/>
              <a:gd name="connsiteX2" fmla="*/ 1139985 w 1644532"/>
              <a:gd name="connsiteY2" fmla="*/ 0 h 845760"/>
              <a:gd name="connsiteX3" fmla="*/ 1644532 w 1644532"/>
              <a:gd name="connsiteY3" fmla="*/ 422880 h 845760"/>
              <a:gd name="connsiteX4" fmla="*/ 1139985 w 1644532"/>
              <a:gd name="connsiteY4" fmla="*/ 845760 h 845760"/>
              <a:gd name="connsiteX5" fmla="*/ 11399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1139985" y="296265"/>
                </a:lnTo>
                <a:lnTo>
                  <a:pt x="1139985" y="0"/>
                </a:lnTo>
                <a:lnTo>
                  <a:pt x="1644532" y="422880"/>
                </a:lnTo>
                <a:lnTo>
                  <a:pt x="1139985" y="845760"/>
                </a:lnTo>
                <a:lnTo>
                  <a:pt x="1139985" y="549495"/>
                </a:lnTo>
                <a:lnTo>
                  <a:pt x="0" y="54949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D8D468C1-55E5-667D-B1A4-C7A4D42572B5}"/>
              </a:ext>
            </a:extLst>
          </p:cNvPr>
          <p:cNvSpPr/>
          <p:nvPr/>
        </p:nvSpPr>
        <p:spPr bwMode="auto">
          <a:xfrm flipH="1">
            <a:off x="4166006" y="3115759"/>
            <a:ext cx="1573988" cy="845760"/>
          </a:xfrm>
          <a:custGeom>
            <a:avLst/>
            <a:gdLst>
              <a:gd name="connsiteX0" fmla="*/ 1132365 w 1644532"/>
              <a:gd name="connsiteY0" fmla="*/ 0 h 845760"/>
              <a:gd name="connsiteX1" fmla="*/ 1644532 w 1644532"/>
              <a:gd name="connsiteY1" fmla="*/ 422880 h 845760"/>
              <a:gd name="connsiteX2" fmla="*/ 1132365 w 1644532"/>
              <a:gd name="connsiteY2" fmla="*/ 845760 h 845760"/>
              <a:gd name="connsiteX3" fmla="*/ 1132365 w 1644532"/>
              <a:gd name="connsiteY3" fmla="*/ 618073 h 845760"/>
              <a:gd name="connsiteX4" fmla="*/ 0 w 1644532"/>
              <a:gd name="connsiteY4" fmla="*/ 618073 h 845760"/>
              <a:gd name="connsiteX5" fmla="*/ 0 w 1644532"/>
              <a:gd name="connsiteY5" fmla="*/ 227687 h 845760"/>
              <a:gd name="connsiteX6" fmla="*/ 1132365 w 1644532"/>
              <a:gd name="connsiteY6" fmla="*/ 227687 h 845760"/>
              <a:gd name="connsiteX7" fmla="*/ 1132365 w 1644532"/>
              <a:gd name="connsiteY7" fmla="*/ 0 h 845760"/>
              <a:gd name="connsiteX0" fmla="*/ 1132525 w 1644692"/>
              <a:gd name="connsiteY0" fmla="*/ 0 h 845760"/>
              <a:gd name="connsiteX1" fmla="*/ 1644692 w 1644692"/>
              <a:gd name="connsiteY1" fmla="*/ 422880 h 845760"/>
              <a:gd name="connsiteX2" fmla="*/ 1132525 w 1644692"/>
              <a:gd name="connsiteY2" fmla="*/ 845760 h 845760"/>
              <a:gd name="connsiteX3" fmla="*/ 1132525 w 1644692"/>
              <a:gd name="connsiteY3" fmla="*/ 618073 h 845760"/>
              <a:gd name="connsiteX4" fmla="*/ 160 w 1644692"/>
              <a:gd name="connsiteY4" fmla="*/ 618073 h 845760"/>
              <a:gd name="connsiteX5" fmla="*/ 46924 w 1644692"/>
              <a:gd name="connsiteY5" fmla="*/ 415231 h 845760"/>
              <a:gd name="connsiteX6" fmla="*/ 160 w 1644692"/>
              <a:gd name="connsiteY6" fmla="*/ 227687 h 845760"/>
              <a:gd name="connsiteX7" fmla="*/ 1132525 w 1644692"/>
              <a:gd name="connsiteY7" fmla="*/ 227687 h 845760"/>
              <a:gd name="connsiteX8" fmla="*/ 1132525 w 1644692"/>
              <a:gd name="connsiteY8" fmla="*/ 0 h 845760"/>
              <a:gd name="connsiteX0" fmla="*/ 46922 w 1644690"/>
              <a:gd name="connsiteY0" fmla="*/ 415231 h 845760"/>
              <a:gd name="connsiteX1" fmla="*/ 158 w 1644690"/>
              <a:gd name="connsiteY1" fmla="*/ 227687 h 845760"/>
              <a:gd name="connsiteX2" fmla="*/ 1132523 w 1644690"/>
              <a:gd name="connsiteY2" fmla="*/ 227687 h 845760"/>
              <a:gd name="connsiteX3" fmla="*/ 1132523 w 1644690"/>
              <a:gd name="connsiteY3" fmla="*/ 0 h 845760"/>
              <a:gd name="connsiteX4" fmla="*/ 1644690 w 1644690"/>
              <a:gd name="connsiteY4" fmla="*/ 422880 h 845760"/>
              <a:gd name="connsiteX5" fmla="*/ 1132523 w 1644690"/>
              <a:gd name="connsiteY5" fmla="*/ 845760 h 845760"/>
              <a:gd name="connsiteX6" fmla="*/ 1132523 w 1644690"/>
              <a:gd name="connsiteY6" fmla="*/ 618073 h 845760"/>
              <a:gd name="connsiteX7" fmla="*/ 158 w 1644690"/>
              <a:gd name="connsiteY7" fmla="*/ 618073 h 845760"/>
              <a:gd name="connsiteX8" fmla="*/ 138362 w 1644690"/>
              <a:gd name="connsiteY8" fmla="*/ 506671 h 845760"/>
              <a:gd name="connsiteX0" fmla="*/ 158 w 1644690"/>
              <a:gd name="connsiteY0" fmla="*/ 227687 h 845760"/>
              <a:gd name="connsiteX1" fmla="*/ 1132523 w 1644690"/>
              <a:gd name="connsiteY1" fmla="*/ 227687 h 845760"/>
              <a:gd name="connsiteX2" fmla="*/ 1132523 w 1644690"/>
              <a:gd name="connsiteY2" fmla="*/ 0 h 845760"/>
              <a:gd name="connsiteX3" fmla="*/ 1644690 w 1644690"/>
              <a:gd name="connsiteY3" fmla="*/ 422880 h 845760"/>
              <a:gd name="connsiteX4" fmla="*/ 1132523 w 1644690"/>
              <a:gd name="connsiteY4" fmla="*/ 845760 h 845760"/>
              <a:gd name="connsiteX5" fmla="*/ 1132523 w 1644690"/>
              <a:gd name="connsiteY5" fmla="*/ 618073 h 845760"/>
              <a:gd name="connsiteX6" fmla="*/ 158 w 1644690"/>
              <a:gd name="connsiteY6" fmla="*/ 618073 h 845760"/>
              <a:gd name="connsiteX7" fmla="*/ 138362 w 1644690"/>
              <a:gd name="connsiteY7" fmla="*/ 506671 h 845760"/>
              <a:gd name="connsiteX0" fmla="*/ 0 w 1644532"/>
              <a:gd name="connsiteY0" fmla="*/ 227687 h 845760"/>
              <a:gd name="connsiteX1" fmla="*/ 1132365 w 1644532"/>
              <a:gd name="connsiteY1" fmla="*/ 227687 h 845760"/>
              <a:gd name="connsiteX2" fmla="*/ 1132365 w 1644532"/>
              <a:gd name="connsiteY2" fmla="*/ 0 h 845760"/>
              <a:gd name="connsiteX3" fmla="*/ 1644532 w 1644532"/>
              <a:gd name="connsiteY3" fmla="*/ 422880 h 845760"/>
              <a:gd name="connsiteX4" fmla="*/ 1132365 w 1644532"/>
              <a:gd name="connsiteY4" fmla="*/ 845760 h 845760"/>
              <a:gd name="connsiteX5" fmla="*/ 1132365 w 1644532"/>
              <a:gd name="connsiteY5" fmla="*/ 618073 h 845760"/>
              <a:gd name="connsiteX6" fmla="*/ 0 w 1644532"/>
              <a:gd name="connsiteY6" fmla="*/ 618073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27687"/>
                </a:moveTo>
                <a:lnTo>
                  <a:pt x="1132365" y="227687"/>
                </a:lnTo>
                <a:lnTo>
                  <a:pt x="1132365" y="0"/>
                </a:lnTo>
                <a:lnTo>
                  <a:pt x="1644532" y="422880"/>
                </a:lnTo>
                <a:lnTo>
                  <a:pt x="1132365" y="845760"/>
                </a:lnTo>
                <a:lnTo>
                  <a:pt x="1132365" y="618073"/>
                </a:lnTo>
                <a:lnTo>
                  <a:pt x="0" y="618073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2D059755-9161-65C8-0BD6-413A2590B417}"/>
              </a:ext>
            </a:extLst>
          </p:cNvPr>
          <p:cNvSpPr/>
          <p:nvPr/>
        </p:nvSpPr>
        <p:spPr bwMode="auto">
          <a:xfrm flipH="1">
            <a:off x="6029014" y="3115759"/>
            <a:ext cx="1573988" cy="845760"/>
          </a:xfrm>
          <a:custGeom>
            <a:avLst/>
            <a:gdLst>
              <a:gd name="connsiteX0" fmla="*/ 1117125 w 1644532"/>
              <a:gd name="connsiteY0" fmla="*/ 0 h 845760"/>
              <a:gd name="connsiteX1" fmla="*/ 1644532 w 1644532"/>
              <a:gd name="connsiteY1" fmla="*/ 422880 h 845760"/>
              <a:gd name="connsiteX2" fmla="*/ 1117125 w 1644532"/>
              <a:gd name="connsiteY2" fmla="*/ 845760 h 845760"/>
              <a:gd name="connsiteX3" fmla="*/ 1117125 w 1644532"/>
              <a:gd name="connsiteY3" fmla="*/ 694272 h 845760"/>
              <a:gd name="connsiteX4" fmla="*/ 0 w 1644532"/>
              <a:gd name="connsiteY4" fmla="*/ 694272 h 845760"/>
              <a:gd name="connsiteX5" fmla="*/ 0 w 1644532"/>
              <a:gd name="connsiteY5" fmla="*/ 151488 h 845760"/>
              <a:gd name="connsiteX6" fmla="*/ 1117125 w 1644532"/>
              <a:gd name="connsiteY6" fmla="*/ 151488 h 845760"/>
              <a:gd name="connsiteX7" fmla="*/ 1117125 w 1644532"/>
              <a:gd name="connsiteY7" fmla="*/ 0 h 845760"/>
              <a:gd name="connsiteX0" fmla="*/ 1117143 w 1644550"/>
              <a:gd name="connsiteY0" fmla="*/ 0 h 845760"/>
              <a:gd name="connsiteX1" fmla="*/ 1644550 w 1644550"/>
              <a:gd name="connsiteY1" fmla="*/ 422880 h 845760"/>
              <a:gd name="connsiteX2" fmla="*/ 1117143 w 1644550"/>
              <a:gd name="connsiteY2" fmla="*/ 845760 h 845760"/>
              <a:gd name="connsiteX3" fmla="*/ 1117143 w 1644550"/>
              <a:gd name="connsiteY3" fmla="*/ 694272 h 845760"/>
              <a:gd name="connsiteX4" fmla="*/ 18 w 1644550"/>
              <a:gd name="connsiteY4" fmla="*/ 694272 h 845760"/>
              <a:gd name="connsiteX5" fmla="*/ 121712 w 1644550"/>
              <a:gd name="connsiteY5" fmla="*/ 389831 h 845760"/>
              <a:gd name="connsiteX6" fmla="*/ 18 w 1644550"/>
              <a:gd name="connsiteY6" fmla="*/ 151488 h 845760"/>
              <a:gd name="connsiteX7" fmla="*/ 1117143 w 1644550"/>
              <a:gd name="connsiteY7" fmla="*/ 151488 h 845760"/>
              <a:gd name="connsiteX8" fmla="*/ 1117143 w 1644550"/>
              <a:gd name="connsiteY8" fmla="*/ 0 h 845760"/>
              <a:gd name="connsiteX0" fmla="*/ 121712 w 1644550"/>
              <a:gd name="connsiteY0" fmla="*/ 389831 h 845760"/>
              <a:gd name="connsiteX1" fmla="*/ 18 w 1644550"/>
              <a:gd name="connsiteY1" fmla="*/ 151488 h 845760"/>
              <a:gd name="connsiteX2" fmla="*/ 1117143 w 1644550"/>
              <a:gd name="connsiteY2" fmla="*/ 151488 h 845760"/>
              <a:gd name="connsiteX3" fmla="*/ 1117143 w 1644550"/>
              <a:gd name="connsiteY3" fmla="*/ 0 h 845760"/>
              <a:gd name="connsiteX4" fmla="*/ 1644550 w 1644550"/>
              <a:gd name="connsiteY4" fmla="*/ 422880 h 845760"/>
              <a:gd name="connsiteX5" fmla="*/ 1117143 w 1644550"/>
              <a:gd name="connsiteY5" fmla="*/ 845760 h 845760"/>
              <a:gd name="connsiteX6" fmla="*/ 1117143 w 1644550"/>
              <a:gd name="connsiteY6" fmla="*/ 694272 h 845760"/>
              <a:gd name="connsiteX7" fmla="*/ 18 w 1644550"/>
              <a:gd name="connsiteY7" fmla="*/ 694272 h 845760"/>
              <a:gd name="connsiteX8" fmla="*/ 213152 w 1644550"/>
              <a:gd name="connsiteY8" fmla="*/ 481271 h 845760"/>
              <a:gd name="connsiteX0" fmla="*/ 18 w 1644550"/>
              <a:gd name="connsiteY0" fmla="*/ 151488 h 845760"/>
              <a:gd name="connsiteX1" fmla="*/ 1117143 w 1644550"/>
              <a:gd name="connsiteY1" fmla="*/ 151488 h 845760"/>
              <a:gd name="connsiteX2" fmla="*/ 1117143 w 1644550"/>
              <a:gd name="connsiteY2" fmla="*/ 0 h 845760"/>
              <a:gd name="connsiteX3" fmla="*/ 1644550 w 1644550"/>
              <a:gd name="connsiteY3" fmla="*/ 422880 h 845760"/>
              <a:gd name="connsiteX4" fmla="*/ 1117143 w 1644550"/>
              <a:gd name="connsiteY4" fmla="*/ 845760 h 845760"/>
              <a:gd name="connsiteX5" fmla="*/ 1117143 w 1644550"/>
              <a:gd name="connsiteY5" fmla="*/ 694272 h 845760"/>
              <a:gd name="connsiteX6" fmla="*/ 18 w 1644550"/>
              <a:gd name="connsiteY6" fmla="*/ 694272 h 845760"/>
              <a:gd name="connsiteX7" fmla="*/ 213152 w 1644550"/>
              <a:gd name="connsiteY7" fmla="*/ 481271 h 845760"/>
              <a:gd name="connsiteX0" fmla="*/ 0 w 1644532"/>
              <a:gd name="connsiteY0" fmla="*/ 151488 h 845760"/>
              <a:gd name="connsiteX1" fmla="*/ 1117125 w 1644532"/>
              <a:gd name="connsiteY1" fmla="*/ 151488 h 845760"/>
              <a:gd name="connsiteX2" fmla="*/ 1117125 w 1644532"/>
              <a:gd name="connsiteY2" fmla="*/ 0 h 845760"/>
              <a:gd name="connsiteX3" fmla="*/ 1644532 w 1644532"/>
              <a:gd name="connsiteY3" fmla="*/ 422880 h 845760"/>
              <a:gd name="connsiteX4" fmla="*/ 1117125 w 1644532"/>
              <a:gd name="connsiteY4" fmla="*/ 845760 h 845760"/>
              <a:gd name="connsiteX5" fmla="*/ 1117125 w 1644532"/>
              <a:gd name="connsiteY5" fmla="*/ 694272 h 845760"/>
              <a:gd name="connsiteX6" fmla="*/ 0 w 1644532"/>
              <a:gd name="connsiteY6" fmla="*/ 694272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151488"/>
                </a:moveTo>
                <a:lnTo>
                  <a:pt x="1117125" y="151488"/>
                </a:lnTo>
                <a:lnTo>
                  <a:pt x="1117125" y="0"/>
                </a:lnTo>
                <a:lnTo>
                  <a:pt x="1644532" y="422880"/>
                </a:lnTo>
                <a:lnTo>
                  <a:pt x="1117125" y="845760"/>
                </a:lnTo>
                <a:lnTo>
                  <a:pt x="1117125" y="694272"/>
                </a:lnTo>
                <a:lnTo>
                  <a:pt x="0" y="694272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C1C1C605-0DE3-D5C2-F233-0A39C6D6CA6A}"/>
              </a:ext>
            </a:extLst>
          </p:cNvPr>
          <p:cNvSpPr/>
          <p:nvPr/>
        </p:nvSpPr>
        <p:spPr bwMode="auto">
          <a:xfrm flipH="1">
            <a:off x="7930497" y="3115759"/>
            <a:ext cx="1573988" cy="845760"/>
          </a:xfrm>
          <a:custGeom>
            <a:avLst/>
            <a:gdLst>
              <a:gd name="connsiteX0" fmla="*/ 0 w 1644532"/>
              <a:gd name="connsiteY0" fmla="*/ 0 h 845760"/>
              <a:gd name="connsiteX1" fmla="*/ 1139985 w 1644532"/>
              <a:gd name="connsiteY1" fmla="*/ 0 h 845760"/>
              <a:gd name="connsiteX2" fmla="*/ 1644532 w 1644532"/>
              <a:gd name="connsiteY2" fmla="*/ 422880 h 845760"/>
              <a:gd name="connsiteX3" fmla="*/ 1139985 w 1644532"/>
              <a:gd name="connsiteY3" fmla="*/ 845760 h 845760"/>
              <a:gd name="connsiteX4" fmla="*/ 0 w 1644532"/>
              <a:gd name="connsiteY4" fmla="*/ 845760 h 845760"/>
              <a:gd name="connsiteX5" fmla="*/ 0 w 1644532"/>
              <a:gd name="connsiteY5" fmla="*/ 0 h 845760"/>
              <a:gd name="connsiteX0" fmla="*/ 31 w 1644563"/>
              <a:gd name="connsiteY0" fmla="*/ 0 h 845760"/>
              <a:gd name="connsiteX1" fmla="*/ 1140016 w 1644563"/>
              <a:gd name="connsiteY1" fmla="*/ 0 h 845760"/>
              <a:gd name="connsiteX2" fmla="*/ 1644563 w 1644563"/>
              <a:gd name="connsiteY2" fmla="*/ 422880 h 845760"/>
              <a:gd name="connsiteX3" fmla="*/ 1140016 w 1644563"/>
              <a:gd name="connsiteY3" fmla="*/ 845760 h 845760"/>
              <a:gd name="connsiteX4" fmla="*/ 31 w 1644563"/>
              <a:gd name="connsiteY4" fmla="*/ 845760 h 845760"/>
              <a:gd name="connsiteX5" fmla="*/ 213165 w 1644563"/>
              <a:gd name="connsiteY5" fmla="*/ 383481 h 845760"/>
              <a:gd name="connsiteX6" fmla="*/ 31 w 1644563"/>
              <a:gd name="connsiteY6" fmla="*/ 0 h 845760"/>
              <a:gd name="connsiteX0" fmla="*/ 213165 w 1644563"/>
              <a:gd name="connsiteY0" fmla="*/ 383481 h 845760"/>
              <a:gd name="connsiteX1" fmla="*/ 31 w 1644563"/>
              <a:gd name="connsiteY1" fmla="*/ 0 h 845760"/>
              <a:gd name="connsiteX2" fmla="*/ 1140016 w 1644563"/>
              <a:gd name="connsiteY2" fmla="*/ 0 h 845760"/>
              <a:gd name="connsiteX3" fmla="*/ 1644563 w 1644563"/>
              <a:gd name="connsiteY3" fmla="*/ 422880 h 845760"/>
              <a:gd name="connsiteX4" fmla="*/ 1140016 w 1644563"/>
              <a:gd name="connsiteY4" fmla="*/ 845760 h 845760"/>
              <a:gd name="connsiteX5" fmla="*/ 31 w 1644563"/>
              <a:gd name="connsiteY5" fmla="*/ 845760 h 845760"/>
              <a:gd name="connsiteX6" fmla="*/ 304605 w 1644563"/>
              <a:gd name="connsiteY6" fmla="*/ 474921 h 845760"/>
              <a:gd name="connsiteX0" fmla="*/ 31 w 1644563"/>
              <a:gd name="connsiteY0" fmla="*/ 0 h 845760"/>
              <a:gd name="connsiteX1" fmla="*/ 1140016 w 1644563"/>
              <a:gd name="connsiteY1" fmla="*/ 0 h 845760"/>
              <a:gd name="connsiteX2" fmla="*/ 1644563 w 1644563"/>
              <a:gd name="connsiteY2" fmla="*/ 422880 h 845760"/>
              <a:gd name="connsiteX3" fmla="*/ 1140016 w 1644563"/>
              <a:gd name="connsiteY3" fmla="*/ 845760 h 845760"/>
              <a:gd name="connsiteX4" fmla="*/ 31 w 1644563"/>
              <a:gd name="connsiteY4" fmla="*/ 845760 h 845760"/>
              <a:gd name="connsiteX5" fmla="*/ 304605 w 1644563"/>
              <a:gd name="connsiteY5" fmla="*/ 474921 h 845760"/>
              <a:gd name="connsiteX0" fmla="*/ 0 w 1644532"/>
              <a:gd name="connsiteY0" fmla="*/ 0 h 845760"/>
              <a:gd name="connsiteX1" fmla="*/ 1139985 w 1644532"/>
              <a:gd name="connsiteY1" fmla="*/ 0 h 845760"/>
              <a:gd name="connsiteX2" fmla="*/ 1644532 w 1644532"/>
              <a:gd name="connsiteY2" fmla="*/ 422880 h 845760"/>
              <a:gd name="connsiteX3" fmla="*/ 1139985 w 1644532"/>
              <a:gd name="connsiteY3" fmla="*/ 845760 h 845760"/>
              <a:gd name="connsiteX4" fmla="*/ 0 w 1644532"/>
              <a:gd name="connsiteY4" fmla="*/ 845760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532" h="845760">
                <a:moveTo>
                  <a:pt x="0" y="0"/>
                </a:moveTo>
                <a:lnTo>
                  <a:pt x="1139985" y="0"/>
                </a:lnTo>
                <a:lnTo>
                  <a:pt x="1644532" y="422880"/>
                </a:lnTo>
                <a:lnTo>
                  <a:pt x="1139985" y="845760"/>
                </a:lnTo>
                <a:lnTo>
                  <a:pt x="0" y="84576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FC26070F-B7BA-6A43-BC36-9FA86784022F}"/>
              </a:ext>
            </a:extLst>
          </p:cNvPr>
          <p:cNvSpPr/>
          <p:nvPr/>
        </p:nvSpPr>
        <p:spPr bwMode="auto">
          <a:xfrm flipH="1">
            <a:off x="414246" y="5042740"/>
            <a:ext cx="1573988" cy="845760"/>
          </a:xfrm>
          <a:custGeom>
            <a:avLst/>
            <a:gdLst>
              <a:gd name="connsiteX0" fmla="*/ 1406687 w 1644532"/>
              <a:gd name="connsiteY0" fmla="*/ 0 h 845760"/>
              <a:gd name="connsiteX1" fmla="*/ 1644532 w 1644532"/>
              <a:gd name="connsiteY1" fmla="*/ 422880 h 845760"/>
              <a:gd name="connsiteX2" fmla="*/ 1406687 w 1644532"/>
              <a:gd name="connsiteY2" fmla="*/ 845760 h 845760"/>
              <a:gd name="connsiteX3" fmla="*/ 1406687 w 1644532"/>
              <a:gd name="connsiteY3" fmla="*/ 465671 h 845760"/>
              <a:gd name="connsiteX4" fmla="*/ 0 w 1644532"/>
              <a:gd name="connsiteY4" fmla="*/ 465671 h 845760"/>
              <a:gd name="connsiteX5" fmla="*/ 0 w 1644532"/>
              <a:gd name="connsiteY5" fmla="*/ 380089 h 845760"/>
              <a:gd name="connsiteX6" fmla="*/ 1406687 w 1644532"/>
              <a:gd name="connsiteY6" fmla="*/ 380089 h 845760"/>
              <a:gd name="connsiteX7" fmla="*/ 1406687 w 1644532"/>
              <a:gd name="connsiteY7" fmla="*/ 0 h 845760"/>
              <a:gd name="connsiteX0" fmla="*/ 1563758 w 1801603"/>
              <a:gd name="connsiteY0" fmla="*/ 0 h 845760"/>
              <a:gd name="connsiteX1" fmla="*/ 1801603 w 1801603"/>
              <a:gd name="connsiteY1" fmla="*/ 422880 h 845760"/>
              <a:gd name="connsiteX2" fmla="*/ 1563758 w 1801603"/>
              <a:gd name="connsiteY2" fmla="*/ 845760 h 845760"/>
              <a:gd name="connsiteX3" fmla="*/ 1563758 w 1801603"/>
              <a:gd name="connsiteY3" fmla="*/ 465671 h 845760"/>
              <a:gd name="connsiteX4" fmla="*/ 157071 w 1801603"/>
              <a:gd name="connsiteY4" fmla="*/ 465671 h 845760"/>
              <a:gd name="connsiteX5" fmla="*/ 0 w 1801603"/>
              <a:gd name="connsiteY5" fmla="*/ 411421 h 845760"/>
              <a:gd name="connsiteX6" fmla="*/ 157071 w 1801603"/>
              <a:gd name="connsiteY6" fmla="*/ 380089 h 845760"/>
              <a:gd name="connsiteX7" fmla="*/ 1563758 w 1801603"/>
              <a:gd name="connsiteY7" fmla="*/ 380089 h 845760"/>
              <a:gd name="connsiteX8" fmla="*/ 1563758 w 1801603"/>
              <a:gd name="connsiteY8" fmla="*/ 0 h 845760"/>
              <a:gd name="connsiteX0" fmla="*/ 0 w 1801603"/>
              <a:gd name="connsiteY0" fmla="*/ 411421 h 845760"/>
              <a:gd name="connsiteX1" fmla="*/ 157071 w 1801603"/>
              <a:gd name="connsiteY1" fmla="*/ 380089 h 845760"/>
              <a:gd name="connsiteX2" fmla="*/ 1563758 w 1801603"/>
              <a:gd name="connsiteY2" fmla="*/ 380089 h 845760"/>
              <a:gd name="connsiteX3" fmla="*/ 1563758 w 1801603"/>
              <a:gd name="connsiteY3" fmla="*/ 0 h 845760"/>
              <a:gd name="connsiteX4" fmla="*/ 1801603 w 1801603"/>
              <a:gd name="connsiteY4" fmla="*/ 422880 h 845760"/>
              <a:gd name="connsiteX5" fmla="*/ 1563758 w 1801603"/>
              <a:gd name="connsiteY5" fmla="*/ 845760 h 845760"/>
              <a:gd name="connsiteX6" fmla="*/ 1563758 w 1801603"/>
              <a:gd name="connsiteY6" fmla="*/ 465671 h 845760"/>
              <a:gd name="connsiteX7" fmla="*/ 157071 w 1801603"/>
              <a:gd name="connsiteY7" fmla="*/ 465671 h 845760"/>
              <a:gd name="connsiteX8" fmla="*/ 91440 w 1801603"/>
              <a:gd name="connsiteY8" fmla="*/ 502861 h 845760"/>
              <a:gd name="connsiteX0" fmla="*/ 94011 w 1738543"/>
              <a:gd name="connsiteY0" fmla="*/ 380089 h 845760"/>
              <a:gd name="connsiteX1" fmla="*/ 1500698 w 1738543"/>
              <a:gd name="connsiteY1" fmla="*/ 380089 h 845760"/>
              <a:gd name="connsiteX2" fmla="*/ 1500698 w 1738543"/>
              <a:gd name="connsiteY2" fmla="*/ 0 h 845760"/>
              <a:gd name="connsiteX3" fmla="*/ 1738543 w 1738543"/>
              <a:gd name="connsiteY3" fmla="*/ 422880 h 845760"/>
              <a:gd name="connsiteX4" fmla="*/ 1500698 w 1738543"/>
              <a:gd name="connsiteY4" fmla="*/ 845760 h 845760"/>
              <a:gd name="connsiteX5" fmla="*/ 1500698 w 1738543"/>
              <a:gd name="connsiteY5" fmla="*/ 465671 h 845760"/>
              <a:gd name="connsiteX6" fmla="*/ 94011 w 1738543"/>
              <a:gd name="connsiteY6" fmla="*/ 465671 h 845760"/>
              <a:gd name="connsiteX7" fmla="*/ 28380 w 1738543"/>
              <a:gd name="connsiteY7" fmla="*/ 502861 h 845760"/>
              <a:gd name="connsiteX0" fmla="*/ 0 w 1644532"/>
              <a:gd name="connsiteY0" fmla="*/ 380089 h 845760"/>
              <a:gd name="connsiteX1" fmla="*/ 1406687 w 1644532"/>
              <a:gd name="connsiteY1" fmla="*/ 380089 h 845760"/>
              <a:gd name="connsiteX2" fmla="*/ 1406687 w 1644532"/>
              <a:gd name="connsiteY2" fmla="*/ 0 h 845760"/>
              <a:gd name="connsiteX3" fmla="*/ 1644532 w 1644532"/>
              <a:gd name="connsiteY3" fmla="*/ 422880 h 845760"/>
              <a:gd name="connsiteX4" fmla="*/ 1406687 w 1644532"/>
              <a:gd name="connsiteY4" fmla="*/ 845760 h 845760"/>
              <a:gd name="connsiteX5" fmla="*/ 1406687 w 1644532"/>
              <a:gd name="connsiteY5" fmla="*/ 465671 h 845760"/>
              <a:gd name="connsiteX6" fmla="*/ 0 w 1644532"/>
              <a:gd name="connsiteY6" fmla="*/ 465671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380089"/>
                </a:moveTo>
                <a:lnTo>
                  <a:pt x="1406687" y="380089"/>
                </a:lnTo>
                <a:lnTo>
                  <a:pt x="1406687" y="0"/>
                </a:lnTo>
                <a:lnTo>
                  <a:pt x="1644532" y="422880"/>
                </a:lnTo>
                <a:lnTo>
                  <a:pt x="1406687" y="845760"/>
                </a:lnTo>
                <a:lnTo>
                  <a:pt x="1406687" y="465671"/>
                </a:lnTo>
                <a:lnTo>
                  <a:pt x="0" y="465671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5BBBD7F-ADCE-6366-198E-ACB9E032F86B}"/>
              </a:ext>
            </a:extLst>
          </p:cNvPr>
          <p:cNvSpPr/>
          <p:nvPr/>
        </p:nvSpPr>
        <p:spPr bwMode="auto">
          <a:xfrm flipH="1">
            <a:off x="2285835" y="5042740"/>
            <a:ext cx="1573988" cy="845760"/>
          </a:xfrm>
          <a:custGeom>
            <a:avLst/>
            <a:gdLst>
              <a:gd name="connsiteX0" fmla="*/ 1376206 w 1644532"/>
              <a:gd name="connsiteY0" fmla="*/ 0 h 845760"/>
              <a:gd name="connsiteX1" fmla="*/ 1644532 w 1644532"/>
              <a:gd name="connsiteY1" fmla="*/ 422880 h 845760"/>
              <a:gd name="connsiteX2" fmla="*/ 1376206 w 1644532"/>
              <a:gd name="connsiteY2" fmla="*/ 845760 h 845760"/>
              <a:gd name="connsiteX3" fmla="*/ 1376206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1376206 w 1644532"/>
              <a:gd name="connsiteY6" fmla="*/ 296265 h 845760"/>
              <a:gd name="connsiteX7" fmla="*/ 1376206 w 1644532"/>
              <a:gd name="connsiteY7" fmla="*/ 0 h 845760"/>
              <a:gd name="connsiteX0" fmla="*/ 1376213 w 1644539"/>
              <a:gd name="connsiteY0" fmla="*/ 0 h 845760"/>
              <a:gd name="connsiteX1" fmla="*/ 1644539 w 1644539"/>
              <a:gd name="connsiteY1" fmla="*/ 422880 h 845760"/>
              <a:gd name="connsiteX2" fmla="*/ 1376213 w 1644539"/>
              <a:gd name="connsiteY2" fmla="*/ 845760 h 845760"/>
              <a:gd name="connsiteX3" fmla="*/ 1376213 w 1644539"/>
              <a:gd name="connsiteY3" fmla="*/ 549495 h 845760"/>
              <a:gd name="connsiteX4" fmla="*/ 7 w 1644539"/>
              <a:gd name="connsiteY4" fmla="*/ 549495 h 845760"/>
              <a:gd name="connsiteX5" fmla="*/ 78204 w 1644539"/>
              <a:gd name="connsiteY5" fmla="*/ 416184 h 845760"/>
              <a:gd name="connsiteX6" fmla="*/ 7 w 1644539"/>
              <a:gd name="connsiteY6" fmla="*/ 296265 h 845760"/>
              <a:gd name="connsiteX7" fmla="*/ 1376213 w 1644539"/>
              <a:gd name="connsiteY7" fmla="*/ 296265 h 845760"/>
              <a:gd name="connsiteX8" fmla="*/ 1376213 w 1644539"/>
              <a:gd name="connsiteY8" fmla="*/ 0 h 845760"/>
              <a:gd name="connsiteX0" fmla="*/ 78204 w 1644539"/>
              <a:gd name="connsiteY0" fmla="*/ 416184 h 845760"/>
              <a:gd name="connsiteX1" fmla="*/ 7 w 1644539"/>
              <a:gd name="connsiteY1" fmla="*/ 296265 h 845760"/>
              <a:gd name="connsiteX2" fmla="*/ 1376213 w 1644539"/>
              <a:gd name="connsiteY2" fmla="*/ 296265 h 845760"/>
              <a:gd name="connsiteX3" fmla="*/ 1376213 w 1644539"/>
              <a:gd name="connsiteY3" fmla="*/ 0 h 845760"/>
              <a:gd name="connsiteX4" fmla="*/ 1644539 w 1644539"/>
              <a:gd name="connsiteY4" fmla="*/ 422880 h 845760"/>
              <a:gd name="connsiteX5" fmla="*/ 1376213 w 1644539"/>
              <a:gd name="connsiteY5" fmla="*/ 845760 h 845760"/>
              <a:gd name="connsiteX6" fmla="*/ 1376213 w 1644539"/>
              <a:gd name="connsiteY6" fmla="*/ 549495 h 845760"/>
              <a:gd name="connsiteX7" fmla="*/ 7 w 1644539"/>
              <a:gd name="connsiteY7" fmla="*/ 549495 h 845760"/>
              <a:gd name="connsiteX8" fmla="*/ 169644 w 1644539"/>
              <a:gd name="connsiteY8" fmla="*/ 507624 h 845760"/>
              <a:gd name="connsiteX0" fmla="*/ 7 w 1644539"/>
              <a:gd name="connsiteY0" fmla="*/ 296265 h 845760"/>
              <a:gd name="connsiteX1" fmla="*/ 1376213 w 1644539"/>
              <a:gd name="connsiteY1" fmla="*/ 296265 h 845760"/>
              <a:gd name="connsiteX2" fmla="*/ 1376213 w 1644539"/>
              <a:gd name="connsiteY2" fmla="*/ 0 h 845760"/>
              <a:gd name="connsiteX3" fmla="*/ 1644539 w 1644539"/>
              <a:gd name="connsiteY3" fmla="*/ 422880 h 845760"/>
              <a:gd name="connsiteX4" fmla="*/ 1376213 w 1644539"/>
              <a:gd name="connsiteY4" fmla="*/ 845760 h 845760"/>
              <a:gd name="connsiteX5" fmla="*/ 1376213 w 1644539"/>
              <a:gd name="connsiteY5" fmla="*/ 549495 h 845760"/>
              <a:gd name="connsiteX6" fmla="*/ 7 w 1644539"/>
              <a:gd name="connsiteY6" fmla="*/ 549495 h 845760"/>
              <a:gd name="connsiteX7" fmla="*/ 169644 w 1644539"/>
              <a:gd name="connsiteY7" fmla="*/ 507624 h 845760"/>
              <a:gd name="connsiteX0" fmla="*/ 0 w 1644532"/>
              <a:gd name="connsiteY0" fmla="*/ 296265 h 845760"/>
              <a:gd name="connsiteX1" fmla="*/ 1376206 w 1644532"/>
              <a:gd name="connsiteY1" fmla="*/ 296265 h 845760"/>
              <a:gd name="connsiteX2" fmla="*/ 1376206 w 1644532"/>
              <a:gd name="connsiteY2" fmla="*/ 0 h 845760"/>
              <a:gd name="connsiteX3" fmla="*/ 1644532 w 1644532"/>
              <a:gd name="connsiteY3" fmla="*/ 422880 h 845760"/>
              <a:gd name="connsiteX4" fmla="*/ 1376206 w 1644532"/>
              <a:gd name="connsiteY4" fmla="*/ 845760 h 845760"/>
              <a:gd name="connsiteX5" fmla="*/ 1376206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1376206" y="296265"/>
                </a:lnTo>
                <a:lnTo>
                  <a:pt x="1376206" y="0"/>
                </a:lnTo>
                <a:lnTo>
                  <a:pt x="1644532" y="422880"/>
                </a:lnTo>
                <a:lnTo>
                  <a:pt x="1376206" y="845760"/>
                </a:lnTo>
                <a:lnTo>
                  <a:pt x="1376206" y="549495"/>
                </a:lnTo>
                <a:lnTo>
                  <a:pt x="0" y="54949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9147AC7-F9BB-C9CA-9E48-A4F19324438E}"/>
              </a:ext>
            </a:extLst>
          </p:cNvPr>
          <p:cNvSpPr/>
          <p:nvPr/>
        </p:nvSpPr>
        <p:spPr bwMode="auto">
          <a:xfrm flipH="1">
            <a:off x="4175009" y="5042740"/>
            <a:ext cx="1573988" cy="845760"/>
          </a:xfrm>
          <a:custGeom>
            <a:avLst/>
            <a:gdLst>
              <a:gd name="connsiteX0" fmla="*/ 1399067 w 1644532"/>
              <a:gd name="connsiteY0" fmla="*/ 0 h 845760"/>
              <a:gd name="connsiteX1" fmla="*/ 1644532 w 1644532"/>
              <a:gd name="connsiteY1" fmla="*/ 422880 h 845760"/>
              <a:gd name="connsiteX2" fmla="*/ 1399067 w 1644532"/>
              <a:gd name="connsiteY2" fmla="*/ 845760 h 845760"/>
              <a:gd name="connsiteX3" fmla="*/ 1399067 w 1644532"/>
              <a:gd name="connsiteY3" fmla="*/ 618073 h 845760"/>
              <a:gd name="connsiteX4" fmla="*/ 0 w 1644532"/>
              <a:gd name="connsiteY4" fmla="*/ 618073 h 845760"/>
              <a:gd name="connsiteX5" fmla="*/ 0 w 1644532"/>
              <a:gd name="connsiteY5" fmla="*/ 227687 h 845760"/>
              <a:gd name="connsiteX6" fmla="*/ 1399067 w 1644532"/>
              <a:gd name="connsiteY6" fmla="*/ 227687 h 845760"/>
              <a:gd name="connsiteX7" fmla="*/ 1399067 w 1644532"/>
              <a:gd name="connsiteY7" fmla="*/ 0 h 845760"/>
              <a:gd name="connsiteX0" fmla="*/ 1399140 w 1644605"/>
              <a:gd name="connsiteY0" fmla="*/ 0 h 845760"/>
              <a:gd name="connsiteX1" fmla="*/ 1644605 w 1644605"/>
              <a:gd name="connsiteY1" fmla="*/ 422880 h 845760"/>
              <a:gd name="connsiteX2" fmla="*/ 1399140 w 1644605"/>
              <a:gd name="connsiteY2" fmla="*/ 845760 h 845760"/>
              <a:gd name="connsiteX3" fmla="*/ 1399140 w 1644605"/>
              <a:gd name="connsiteY3" fmla="*/ 618073 h 845760"/>
              <a:gd name="connsiteX4" fmla="*/ 73 w 1644605"/>
              <a:gd name="connsiteY4" fmla="*/ 618073 h 845760"/>
              <a:gd name="connsiteX5" fmla="*/ 113512 w 1644605"/>
              <a:gd name="connsiteY5" fmla="*/ 411421 h 845760"/>
              <a:gd name="connsiteX6" fmla="*/ 73 w 1644605"/>
              <a:gd name="connsiteY6" fmla="*/ 227687 h 845760"/>
              <a:gd name="connsiteX7" fmla="*/ 1399140 w 1644605"/>
              <a:gd name="connsiteY7" fmla="*/ 227687 h 845760"/>
              <a:gd name="connsiteX8" fmla="*/ 1399140 w 1644605"/>
              <a:gd name="connsiteY8" fmla="*/ 0 h 845760"/>
              <a:gd name="connsiteX0" fmla="*/ 113512 w 1644605"/>
              <a:gd name="connsiteY0" fmla="*/ 411421 h 845760"/>
              <a:gd name="connsiteX1" fmla="*/ 73 w 1644605"/>
              <a:gd name="connsiteY1" fmla="*/ 227687 h 845760"/>
              <a:gd name="connsiteX2" fmla="*/ 1399140 w 1644605"/>
              <a:gd name="connsiteY2" fmla="*/ 227687 h 845760"/>
              <a:gd name="connsiteX3" fmla="*/ 1399140 w 1644605"/>
              <a:gd name="connsiteY3" fmla="*/ 0 h 845760"/>
              <a:gd name="connsiteX4" fmla="*/ 1644605 w 1644605"/>
              <a:gd name="connsiteY4" fmla="*/ 422880 h 845760"/>
              <a:gd name="connsiteX5" fmla="*/ 1399140 w 1644605"/>
              <a:gd name="connsiteY5" fmla="*/ 845760 h 845760"/>
              <a:gd name="connsiteX6" fmla="*/ 1399140 w 1644605"/>
              <a:gd name="connsiteY6" fmla="*/ 618073 h 845760"/>
              <a:gd name="connsiteX7" fmla="*/ 73 w 1644605"/>
              <a:gd name="connsiteY7" fmla="*/ 618073 h 845760"/>
              <a:gd name="connsiteX8" fmla="*/ 204952 w 1644605"/>
              <a:gd name="connsiteY8" fmla="*/ 502861 h 845760"/>
              <a:gd name="connsiteX0" fmla="*/ 73 w 1644605"/>
              <a:gd name="connsiteY0" fmla="*/ 227687 h 845760"/>
              <a:gd name="connsiteX1" fmla="*/ 1399140 w 1644605"/>
              <a:gd name="connsiteY1" fmla="*/ 227687 h 845760"/>
              <a:gd name="connsiteX2" fmla="*/ 1399140 w 1644605"/>
              <a:gd name="connsiteY2" fmla="*/ 0 h 845760"/>
              <a:gd name="connsiteX3" fmla="*/ 1644605 w 1644605"/>
              <a:gd name="connsiteY3" fmla="*/ 422880 h 845760"/>
              <a:gd name="connsiteX4" fmla="*/ 1399140 w 1644605"/>
              <a:gd name="connsiteY4" fmla="*/ 845760 h 845760"/>
              <a:gd name="connsiteX5" fmla="*/ 1399140 w 1644605"/>
              <a:gd name="connsiteY5" fmla="*/ 618073 h 845760"/>
              <a:gd name="connsiteX6" fmla="*/ 73 w 1644605"/>
              <a:gd name="connsiteY6" fmla="*/ 618073 h 845760"/>
              <a:gd name="connsiteX7" fmla="*/ 204952 w 1644605"/>
              <a:gd name="connsiteY7" fmla="*/ 502861 h 845760"/>
              <a:gd name="connsiteX0" fmla="*/ 0 w 1644532"/>
              <a:gd name="connsiteY0" fmla="*/ 227687 h 845760"/>
              <a:gd name="connsiteX1" fmla="*/ 1399067 w 1644532"/>
              <a:gd name="connsiteY1" fmla="*/ 227687 h 845760"/>
              <a:gd name="connsiteX2" fmla="*/ 1399067 w 1644532"/>
              <a:gd name="connsiteY2" fmla="*/ 0 h 845760"/>
              <a:gd name="connsiteX3" fmla="*/ 1644532 w 1644532"/>
              <a:gd name="connsiteY3" fmla="*/ 422880 h 845760"/>
              <a:gd name="connsiteX4" fmla="*/ 1399067 w 1644532"/>
              <a:gd name="connsiteY4" fmla="*/ 845760 h 845760"/>
              <a:gd name="connsiteX5" fmla="*/ 1399067 w 1644532"/>
              <a:gd name="connsiteY5" fmla="*/ 618073 h 845760"/>
              <a:gd name="connsiteX6" fmla="*/ 0 w 1644532"/>
              <a:gd name="connsiteY6" fmla="*/ 618073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27687"/>
                </a:moveTo>
                <a:lnTo>
                  <a:pt x="1399067" y="227687"/>
                </a:lnTo>
                <a:lnTo>
                  <a:pt x="1399067" y="0"/>
                </a:lnTo>
                <a:lnTo>
                  <a:pt x="1644532" y="422880"/>
                </a:lnTo>
                <a:lnTo>
                  <a:pt x="1399067" y="845760"/>
                </a:lnTo>
                <a:lnTo>
                  <a:pt x="1399067" y="618073"/>
                </a:lnTo>
                <a:lnTo>
                  <a:pt x="0" y="618073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986F0B3-6491-6C55-1402-F85D42BAE78E}"/>
              </a:ext>
            </a:extLst>
          </p:cNvPr>
          <p:cNvSpPr/>
          <p:nvPr/>
        </p:nvSpPr>
        <p:spPr bwMode="auto">
          <a:xfrm flipH="1">
            <a:off x="6029014" y="5042740"/>
            <a:ext cx="1573988" cy="845760"/>
          </a:xfrm>
          <a:custGeom>
            <a:avLst/>
            <a:gdLst>
              <a:gd name="connsiteX0" fmla="*/ 1406687 w 1644532"/>
              <a:gd name="connsiteY0" fmla="*/ 0 h 845760"/>
              <a:gd name="connsiteX1" fmla="*/ 1644532 w 1644532"/>
              <a:gd name="connsiteY1" fmla="*/ 422880 h 845760"/>
              <a:gd name="connsiteX2" fmla="*/ 1406687 w 1644532"/>
              <a:gd name="connsiteY2" fmla="*/ 845760 h 845760"/>
              <a:gd name="connsiteX3" fmla="*/ 1406687 w 1644532"/>
              <a:gd name="connsiteY3" fmla="*/ 694272 h 845760"/>
              <a:gd name="connsiteX4" fmla="*/ 0 w 1644532"/>
              <a:gd name="connsiteY4" fmla="*/ 694272 h 845760"/>
              <a:gd name="connsiteX5" fmla="*/ 0 w 1644532"/>
              <a:gd name="connsiteY5" fmla="*/ 151488 h 845760"/>
              <a:gd name="connsiteX6" fmla="*/ 1406687 w 1644532"/>
              <a:gd name="connsiteY6" fmla="*/ 151488 h 845760"/>
              <a:gd name="connsiteX7" fmla="*/ 1406687 w 1644532"/>
              <a:gd name="connsiteY7" fmla="*/ 0 h 845760"/>
              <a:gd name="connsiteX0" fmla="*/ 1406691 w 1644536"/>
              <a:gd name="connsiteY0" fmla="*/ 0 h 845760"/>
              <a:gd name="connsiteX1" fmla="*/ 1644536 w 1644536"/>
              <a:gd name="connsiteY1" fmla="*/ 422880 h 845760"/>
              <a:gd name="connsiteX2" fmla="*/ 1406691 w 1644536"/>
              <a:gd name="connsiteY2" fmla="*/ 845760 h 845760"/>
              <a:gd name="connsiteX3" fmla="*/ 1406691 w 1644536"/>
              <a:gd name="connsiteY3" fmla="*/ 694272 h 845760"/>
              <a:gd name="connsiteX4" fmla="*/ 4 w 1644536"/>
              <a:gd name="connsiteY4" fmla="*/ 694272 h 845760"/>
              <a:gd name="connsiteX5" fmla="*/ 253461 w 1644536"/>
              <a:gd name="connsiteY5" fmla="*/ 439996 h 845760"/>
              <a:gd name="connsiteX6" fmla="*/ 4 w 1644536"/>
              <a:gd name="connsiteY6" fmla="*/ 151488 h 845760"/>
              <a:gd name="connsiteX7" fmla="*/ 1406691 w 1644536"/>
              <a:gd name="connsiteY7" fmla="*/ 151488 h 845760"/>
              <a:gd name="connsiteX8" fmla="*/ 1406691 w 1644536"/>
              <a:gd name="connsiteY8" fmla="*/ 0 h 845760"/>
              <a:gd name="connsiteX0" fmla="*/ 253461 w 1644536"/>
              <a:gd name="connsiteY0" fmla="*/ 439996 h 845760"/>
              <a:gd name="connsiteX1" fmla="*/ 4 w 1644536"/>
              <a:gd name="connsiteY1" fmla="*/ 151488 h 845760"/>
              <a:gd name="connsiteX2" fmla="*/ 1406691 w 1644536"/>
              <a:gd name="connsiteY2" fmla="*/ 151488 h 845760"/>
              <a:gd name="connsiteX3" fmla="*/ 1406691 w 1644536"/>
              <a:gd name="connsiteY3" fmla="*/ 0 h 845760"/>
              <a:gd name="connsiteX4" fmla="*/ 1644536 w 1644536"/>
              <a:gd name="connsiteY4" fmla="*/ 422880 h 845760"/>
              <a:gd name="connsiteX5" fmla="*/ 1406691 w 1644536"/>
              <a:gd name="connsiteY5" fmla="*/ 845760 h 845760"/>
              <a:gd name="connsiteX6" fmla="*/ 1406691 w 1644536"/>
              <a:gd name="connsiteY6" fmla="*/ 694272 h 845760"/>
              <a:gd name="connsiteX7" fmla="*/ 4 w 1644536"/>
              <a:gd name="connsiteY7" fmla="*/ 694272 h 845760"/>
              <a:gd name="connsiteX8" fmla="*/ 344901 w 1644536"/>
              <a:gd name="connsiteY8" fmla="*/ 531436 h 845760"/>
              <a:gd name="connsiteX0" fmla="*/ 4 w 1644536"/>
              <a:gd name="connsiteY0" fmla="*/ 151488 h 845760"/>
              <a:gd name="connsiteX1" fmla="*/ 1406691 w 1644536"/>
              <a:gd name="connsiteY1" fmla="*/ 151488 h 845760"/>
              <a:gd name="connsiteX2" fmla="*/ 1406691 w 1644536"/>
              <a:gd name="connsiteY2" fmla="*/ 0 h 845760"/>
              <a:gd name="connsiteX3" fmla="*/ 1644536 w 1644536"/>
              <a:gd name="connsiteY3" fmla="*/ 422880 h 845760"/>
              <a:gd name="connsiteX4" fmla="*/ 1406691 w 1644536"/>
              <a:gd name="connsiteY4" fmla="*/ 845760 h 845760"/>
              <a:gd name="connsiteX5" fmla="*/ 1406691 w 1644536"/>
              <a:gd name="connsiteY5" fmla="*/ 694272 h 845760"/>
              <a:gd name="connsiteX6" fmla="*/ 4 w 1644536"/>
              <a:gd name="connsiteY6" fmla="*/ 694272 h 845760"/>
              <a:gd name="connsiteX7" fmla="*/ 344901 w 1644536"/>
              <a:gd name="connsiteY7" fmla="*/ 531436 h 845760"/>
              <a:gd name="connsiteX0" fmla="*/ 0 w 1644532"/>
              <a:gd name="connsiteY0" fmla="*/ 151488 h 845760"/>
              <a:gd name="connsiteX1" fmla="*/ 1406687 w 1644532"/>
              <a:gd name="connsiteY1" fmla="*/ 151488 h 845760"/>
              <a:gd name="connsiteX2" fmla="*/ 1406687 w 1644532"/>
              <a:gd name="connsiteY2" fmla="*/ 0 h 845760"/>
              <a:gd name="connsiteX3" fmla="*/ 1644532 w 1644532"/>
              <a:gd name="connsiteY3" fmla="*/ 422880 h 845760"/>
              <a:gd name="connsiteX4" fmla="*/ 1406687 w 1644532"/>
              <a:gd name="connsiteY4" fmla="*/ 845760 h 845760"/>
              <a:gd name="connsiteX5" fmla="*/ 1406687 w 1644532"/>
              <a:gd name="connsiteY5" fmla="*/ 694272 h 845760"/>
              <a:gd name="connsiteX6" fmla="*/ 0 w 1644532"/>
              <a:gd name="connsiteY6" fmla="*/ 694272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151488"/>
                </a:moveTo>
                <a:lnTo>
                  <a:pt x="1406687" y="151488"/>
                </a:lnTo>
                <a:lnTo>
                  <a:pt x="1406687" y="0"/>
                </a:lnTo>
                <a:lnTo>
                  <a:pt x="1644532" y="422880"/>
                </a:lnTo>
                <a:lnTo>
                  <a:pt x="1406687" y="845760"/>
                </a:lnTo>
                <a:lnTo>
                  <a:pt x="1406687" y="694272"/>
                </a:lnTo>
                <a:lnTo>
                  <a:pt x="0" y="694272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7B19405-E872-CA51-C747-EBD3E4CAB6DA}"/>
              </a:ext>
            </a:extLst>
          </p:cNvPr>
          <p:cNvSpPr/>
          <p:nvPr/>
        </p:nvSpPr>
        <p:spPr bwMode="auto">
          <a:xfrm flipH="1">
            <a:off x="7921494" y="5042740"/>
            <a:ext cx="1573988" cy="845760"/>
          </a:xfrm>
          <a:custGeom>
            <a:avLst/>
            <a:gdLst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0 w 1644532"/>
              <a:gd name="connsiteY5" fmla="*/ 0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44859 w 1644532"/>
              <a:gd name="connsiteY5" fmla="*/ 425709 h 845760"/>
              <a:gd name="connsiteX6" fmla="*/ 0 w 1644532"/>
              <a:gd name="connsiteY6" fmla="*/ 0 h 845760"/>
              <a:gd name="connsiteX0" fmla="*/ 44859 w 1644532"/>
              <a:gd name="connsiteY0" fmla="*/ 425709 h 845760"/>
              <a:gd name="connsiteX1" fmla="*/ 0 w 1644532"/>
              <a:gd name="connsiteY1" fmla="*/ 0 h 845760"/>
              <a:gd name="connsiteX2" fmla="*/ 1315244 w 1644532"/>
              <a:gd name="connsiteY2" fmla="*/ 0 h 845760"/>
              <a:gd name="connsiteX3" fmla="*/ 1644532 w 1644532"/>
              <a:gd name="connsiteY3" fmla="*/ 422880 h 845760"/>
              <a:gd name="connsiteX4" fmla="*/ 1315244 w 1644532"/>
              <a:gd name="connsiteY4" fmla="*/ 845760 h 845760"/>
              <a:gd name="connsiteX5" fmla="*/ 0 w 1644532"/>
              <a:gd name="connsiteY5" fmla="*/ 845760 h 845760"/>
              <a:gd name="connsiteX6" fmla="*/ 136299 w 1644532"/>
              <a:gd name="connsiteY6" fmla="*/ 517149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136299 w 1644532"/>
              <a:gd name="connsiteY5" fmla="*/ 517149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532" h="845760">
                <a:moveTo>
                  <a:pt x="0" y="0"/>
                </a:moveTo>
                <a:lnTo>
                  <a:pt x="1315244" y="0"/>
                </a:lnTo>
                <a:lnTo>
                  <a:pt x="1644532" y="422880"/>
                </a:lnTo>
                <a:lnTo>
                  <a:pt x="1315244" y="845760"/>
                </a:lnTo>
                <a:lnTo>
                  <a:pt x="0" y="84576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8549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閉じていない矢印</a:t>
            </a: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A64EA7E6-66D2-D052-27DB-AF767A1B8D65}"/>
              </a:ext>
            </a:extLst>
          </p:cNvPr>
          <p:cNvSpPr/>
          <p:nvPr/>
        </p:nvSpPr>
        <p:spPr bwMode="auto">
          <a:xfrm>
            <a:off x="427688" y="1023191"/>
            <a:ext cx="1548978" cy="1176936"/>
          </a:xfrm>
          <a:custGeom>
            <a:avLst/>
            <a:gdLst>
              <a:gd name="connsiteX0" fmla="*/ 1073939 w 1646102"/>
              <a:gd name="connsiteY0" fmla="*/ 0 h 1176936"/>
              <a:gd name="connsiteX1" fmla="*/ 745695 w 1646102"/>
              <a:gd name="connsiteY1" fmla="*/ 543465 h 1176936"/>
              <a:gd name="connsiteX2" fmla="*/ 1646102 w 1646102"/>
              <a:gd name="connsiteY2" fmla="*/ 543465 h 1176936"/>
              <a:gd name="connsiteX3" fmla="*/ 1646102 w 1646102"/>
              <a:gd name="connsiteY3" fmla="*/ 633475 h 1176936"/>
              <a:gd name="connsiteX4" fmla="*/ 745697 w 1646102"/>
              <a:gd name="connsiteY4" fmla="*/ 633475 h 1176936"/>
              <a:gd name="connsiteX5" fmla="*/ 1073939 w 1646102"/>
              <a:gd name="connsiteY5" fmla="*/ 1176936 h 1176936"/>
              <a:gd name="connsiteX6" fmla="*/ 0 w 1646102"/>
              <a:gd name="connsiteY6" fmla="*/ 588468 h 1176936"/>
              <a:gd name="connsiteX7" fmla="*/ 1073939 w 1646102"/>
              <a:gd name="connsiteY7" fmla="*/ 0 h 1176936"/>
              <a:gd name="connsiteX0" fmla="*/ 1073939 w 1823510"/>
              <a:gd name="connsiteY0" fmla="*/ 0 h 1176936"/>
              <a:gd name="connsiteX1" fmla="*/ 745695 w 1823510"/>
              <a:gd name="connsiteY1" fmla="*/ 543465 h 1176936"/>
              <a:gd name="connsiteX2" fmla="*/ 1646102 w 1823510"/>
              <a:gd name="connsiteY2" fmla="*/ 543465 h 1176936"/>
              <a:gd name="connsiteX3" fmla="*/ 1823510 w 1823510"/>
              <a:gd name="connsiteY3" fmla="*/ 581772 h 1176936"/>
              <a:gd name="connsiteX4" fmla="*/ 1646102 w 1823510"/>
              <a:gd name="connsiteY4" fmla="*/ 633475 h 1176936"/>
              <a:gd name="connsiteX5" fmla="*/ 745697 w 1823510"/>
              <a:gd name="connsiteY5" fmla="*/ 633475 h 1176936"/>
              <a:gd name="connsiteX6" fmla="*/ 1073939 w 1823510"/>
              <a:gd name="connsiteY6" fmla="*/ 1176936 h 1176936"/>
              <a:gd name="connsiteX7" fmla="*/ 0 w 1823510"/>
              <a:gd name="connsiteY7" fmla="*/ 588468 h 1176936"/>
              <a:gd name="connsiteX8" fmla="*/ 1073939 w 1823510"/>
              <a:gd name="connsiteY8" fmla="*/ 0 h 1176936"/>
              <a:gd name="connsiteX0" fmla="*/ 1823510 w 1914950"/>
              <a:gd name="connsiteY0" fmla="*/ 581772 h 1176936"/>
              <a:gd name="connsiteX1" fmla="*/ 1646102 w 1914950"/>
              <a:gd name="connsiteY1" fmla="*/ 633475 h 1176936"/>
              <a:gd name="connsiteX2" fmla="*/ 745697 w 1914950"/>
              <a:gd name="connsiteY2" fmla="*/ 633475 h 1176936"/>
              <a:gd name="connsiteX3" fmla="*/ 1073939 w 1914950"/>
              <a:gd name="connsiteY3" fmla="*/ 1176936 h 1176936"/>
              <a:gd name="connsiteX4" fmla="*/ 0 w 1914950"/>
              <a:gd name="connsiteY4" fmla="*/ 588468 h 1176936"/>
              <a:gd name="connsiteX5" fmla="*/ 1073939 w 1914950"/>
              <a:gd name="connsiteY5" fmla="*/ 0 h 1176936"/>
              <a:gd name="connsiteX6" fmla="*/ 745695 w 1914950"/>
              <a:gd name="connsiteY6" fmla="*/ 543465 h 1176936"/>
              <a:gd name="connsiteX7" fmla="*/ 1646102 w 1914950"/>
              <a:gd name="connsiteY7" fmla="*/ 543465 h 1176936"/>
              <a:gd name="connsiteX8" fmla="*/ 1914950 w 1914950"/>
              <a:gd name="connsiteY8" fmla="*/ 673212 h 1176936"/>
              <a:gd name="connsiteX0" fmla="*/ 1823510 w 1823510"/>
              <a:gd name="connsiteY0" fmla="*/ 581772 h 1176936"/>
              <a:gd name="connsiteX1" fmla="*/ 1646102 w 1823510"/>
              <a:gd name="connsiteY1" fmla="*/ 633475 h 1176936"/>
              <a:gd name="connsiteX2" fmla="*/ 745697 w 1823510"/>
              <a:gd name="connsiteY2" fmla="*/ 633475 h 1176936"/>
              <a:gd name="connsiteX3" fmla="*/ 1073939 w 1823510"/>
              <a:gd name="connsiteY3" fmla="*/ 1176936 h 1176936"/>
              <a:gd name="connsiteX4" fmla="*/ 0 w 1823510"/>
              <a:gd name="connsiteY4" fmla="*/ 588468 h 1176936"/>
              <a:gd name="connsiteX5" fmla="*/ 1073939 w 1823510"/>
              <a:gd name="connsiteY5" fmla="*/ 0 h 1176936"/>
              <a:gd name="connsiteX6" fmla="*/ 745695 w 1823510"/>
              <a:gd name="connsiteY6" fmla="*/ 543465 h 1176936"/>
              <a:gd name="connsiteX7" fmla="*/ 1646102 w 1823510"/>
              <a:gd name="connsiteY7" fmla="*/ 543465 h 1176936"/>
              <a:gd name="connsiteX0" fmla="*/ 1646102 w 1646102"/>
              <a:gd name="connsiteY0" fmla="*/ 633475 h 1176936"/>
              <a:gd name="connsiteX1" fmla="*/ 745697 w 1646102"/>
              <a:gd name="connsiteY1" fmla="*/ 633475 h 1176936"/>
              <a:gd name="connsiteX2" fmla="*/ 1073939 w 1646102"/>
              <a:gd name="connsiteY2" fmla="*/ 1176936 h 1176936"/>
              <a:gd name="connsiteX3" fmla="*/ 0 w 1646102"/>
              <a:gd name="connsiteY3" fmla="*/ 588468 h 1176936"/>
              <a:gd name="connsiteX4" fmla="*/ 1073939 w 1646102"/>
              <a:gd name="connsiteY4" fmla="*/ 0 h 1176936"/>
              <a:gd name="connsiteX5" fmla="*/ 745695 w 1646102"/>
              <a:gd name="connsiteY5" fmla="*/ 543465 h 1176936"/>
              <a:gd name="connsiteX6" fmla="*/ 1646102 w 1646102"/>
              <a:gd name="connsiteY6" fmla="*/ 543465 h 117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6102" h="1176936">
                <a:moveTo>
                  <a:pt x="1646102" y="633475"/>
                </a:moveTo>
                <a:lnTo>
                  <a:pt x="745697" y="633475"/>
                </a:lnTo>
                <a:lnTo>
                  <a:pt x="1073939" y="1176936"/>
                </a:lnTo>
                <a:lnTo>
                  <a:pt x="0" y="588468"/>
                </a:lnTo>
                <a:lnTo>
                  <a:pt x="1073939" y="0"/>
                </a:lnTo>
                <a:lnTo>
                  <a:pt x="745695" y="543465"/>
                </a:lnTo>
                <a:lnTo>
                  <a:pt x="1646102" y="54346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5B92F24D-265C-3F3B-8500-DE1EB26D68E7}"/>
              </a:ext>
            </a:extLst>
          </p:cNvPr>
          <p:cNvSpPr/>
          <p:nvPr/>
        </p:nvSpPr>
        <p:spPr bwMode="auto">
          <a:xfrm>
            <a:off x="2270561" y="1023192"/>
            <a:ext cx="1568808" cy="1176935"/>
          </a:xfrm>
          <a:custGeom>
            <a:avLst/>
            <a:gdLst>
              <a:gd name="connsiteX0" fmla="*/ 1073937 w 1719271"/>
              <a:gd name="connsiteY0" fmla="*/ 0 h 1176935"/>
              <a:gd name="connsiteX1" fmla="*/ 780661 w 1719271"/>
              <a:gd name="connsiteY1" fmla="*/ 485569 h 1176935"/>
              <a:gd name="connsiteX2" fmla="*/ 1719271 w 1719271"/>
              <a:gd name="connsiteY2" fmla="*/ 485569 h 1176935"/>
              <a:gd name="connsiteX3" fmla="*/ 1719271 w 1719271"/>
              <a:gd name="connsiteY3" fmla="*/ 691369 h 1176935"/>
              <a:gd name="connsiteX4" fmla="*/ 780661 w 1719271"/>
              <a:gd name="connsiteY4" fmla="*/ 691369 h 1176935"/>
              <a:gd name="connsiteX5" fmla="*/ 1073937 w 1719271"/>
              <a:gd name="connsiteY5" fmla="*/ 1176935 h 1176935"/>
              <a:gd name="connsiteX6" fmla="*/ 0 w 1719271"/>
              <a:gd name="connsiteY6" fmla="*/ 588468 h 1176935"/>
              <a:gd name="connsiteX7" fmla="*/ 1073937 w 1719271"/>
              <a:gd name="connsiteY7" fmla="*/ 0 h 1176935"/>
              <a:gd name="connsiteX0" fmla="*/ 1073937 w 1814948"/>
              <a:gd name="connsiteY0" fmla="*/ 0 h 1176935"/>
              <a:gd name="connsiteX1" fmla="*/ 780661 w 1814948"/>
              <a:gd name="connsiteY1" fmla="*/ 485569 h 1176935"/>
              <a:gd name="connsiteX2" fmla="*/ 1719271 w 1814948"/>
              <a:gd name="connsiteY2" fmla="*/ 485569 h 1176935"/>
              <a:gd name="connsiteX3" fmla="*/ 1814933 w 1814948"/>
              <a:gd name="connsiteY3" fmla="*/ 596058 h 1176935"/>
              <a:gd name="connsiteX4" fmla="*/ 1719271 w 1814948"/>
              <a:gd name="connsiteY4" fmla="*/ 691369 h 1176935"/>
              <a:gd name="connsiteX5" fmla="*/ 780661 w 1814948"/>
              <a:gd name="connsiteY5" fmla="*/ 691369 h 1176935"/>
              <a:gd name="connsiteX6" fmla="*/ 1073937 w 1814948"/>
              <a:gd name="connsiteY6" fmla="*/ 1176935 h 1176935"/>
              <a:gd name="connsiteX7" fmla="*/ 0 w 1814948"/>
              <a:gd name="connsiteY7" fmla="*/ 588468 h 1176935"/>
              <a:gd name="connsiteX8" fmla="*/ 1073937 w 1814948"/>
              <a:gd name="connsiteY8" fmla="*/ 0 h 1176935"/>
              <a:gd name="connsiteX0" fmla="*/ 1814933 w 1906373"/>
              <a:gd name="connsiteY0" fmla="*/ 596058 h 1176935"/>
              <a:gd name="connsiteX1" fmla="*/ 1719271 w 1906373"/>
              <a:gd name="connsiteY1" fmla="*/ 691369 h 1176935"/>
              <a:gd name="connsiteX2" fmla="*/ 780661 w 1906373"/>
              <a:gd name="connsiteY2" fmla="*/ 691369 h 1176935"/>
              <a:gd name="connsiteX3" fmla="*/ 1073937 w 1906373"/>
              <a:gd name="connsiteY3" fmla="*/ 1176935 h 1176935"/>
              <a:gd name="connsiteX4" fmla="*/ 0 w 1906373"/>
              <a:gd name="connsiteY4" fmla="*/ 588468 h 1176935"/>
              <a:gd name="connsiteX5" fmla="*/ 1073937 w 1906373"/>
              <a:gd name="connsiteY5" fmla="*/ 0 h 1176935"/>
              <a:gd name="connsiteX6" fmla="*/ 780661 w 1906373"/>
              <a:gd name="connsiteY6" fmla="*/ 485569 h 1176935"/>
              <a:gd name="connsiteX7" fmla="*/ 1719271 w 1906373"/>
              <a:gd name="connsiteY7" fmla="*/ 485569 h 1176935"/>
              <a:gd name="connsiteX8" fmla="*/ 1906373 w 1906373"/>
              <a:gd name="connsiteY8" fmla="*/ 687498 h 1176935"/>
              <a:gd name="connsiteX0" fmla="*/ 1719271 w 1906373"/>
              <a:gd name="connsiteY0" fmla="*/ 691369 h 1176935"/>
              <a:gd name="connsiteX1" fmla="*/ 780661 w 1906373"/>
              <a:gd name="connsiteY1" fmla="*/ 691369 h 1176935"/>
              <a:gd name="connsiteX2" fmla="*/ 1073937 w 1906373"/>
              <a:gd name="connsiteY2" fmla="*/ 1176935 h 1176935"/>
              <a:gd name="connsiteX3" fmla="*/ 0 w 1906373"/>
              <a:gd name="connsiteY3" fmla="*/ 588468 h 1176935"/>
              <a:gd name="connsiteX4" fmla="*/ 1073937 w 1906373"/>
              <a:gd name="connsiteY4" fmla="*/ 0 h 1176935"/>
              <a:gd name="connsiteX5" fmla="*/ 780661 w 1906373"/>
              <a:gd name="connsiteY5" fmla="*/ 485569 h 1176935"/>
              <a:gd name="connsiteX6" fmla="*/ 1719271 w 1906373"/>
              <a:gd name="connsiteY6" fmla="*/ 485569 h 1176935"/>
              <a:gd name="connsiteX7" fmla="*/ 1906373 w 1906373"/>
              <a:gd name="connsiteY7" fmla="*/ 687498 h 1176935"/>
              <a:gd name="connsiteX0" fmla="*/ 1719271 w 1719271"/>
              <a:gd name="connsiteY0" fmla="*/ 691369 h 1176935"/>
              <a:gd name="connsiteX1" fmla="*/ 780661 w 1719271"/>
              <a:gd name="connsiteY1" fmla="*/ 691369 h 1176935"/>
              <a:gd name="connsiteX2" fmla="*/ 1073937 w 1719271"/>
              <a:gd name="connsiteY2" fmla="*/ 1176935 h 1176935"/>
              <a:gd name="connsiteX3" fmla="*/ 0 w 1719271"/>
              <a:gd name="connsiteY3" fmla="*/ 588468 h 1176935"/>
              <a:gd name="connsiteX4" fmla="*/ 1073937 w 1719271"/>
              <a:gd name="connsiteY4" fmla="*/ 0 h 1176935"/>
              <a:gd name="connsiteX5" fmla="*/ 780661 w 1719271"/>
              <a:gd name="connsiteY5" fmla="*/ 485569 h 1176935"/>
              <a:gd name="connsiteX6" fmla="*/ 1719271 w 1719271"/>
              <a:gd name="connsiteY6" fmla="*/ 485569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9271" h="1176935">
                <a:moveTo>
                  <a:pt x="1719271" y="691369"/>
                </a:moveTo>
                <a:lnTo>
                  <a:pt x="780661" y="691369"/>
                </a:lnTo>
                <a:lnTo>
                  <a:pt x="1073937" y="1176935"/>
                </a:lnTo>
                <a:lnTo>
                  <a:pt x="0" y="588468"/>
                </a:lnTo>
                <a:lnTo>
                  <a:pt x="1073937" y="0"/>
                </a:lnTo>
                <a:lnTo>
                  <a:pt x="780661" y="485569"/>
                </a:lnTo>
                <a:lnTo>
                  <a:pt x="1719271" y="485569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CAEFAA2F-CCC7-A5D0-F2B3-4F667E29A0E1}"/>
              </a:ext>
            </a:extLst>
          </p:cNvPr>
          <p:cNvSpPr/>
          <p:nvPr/>
        </p:nvSpPr>
        <p:spPr bwMode="auto">
          <a:xfrm>
            <a:off x="4145281" y="1023193"/>
            <a:ext cx="1568808" cy="1176935"/>
          </a:xfrm>
          <a:custGeom>
            <a:avLst/>
            <a:gdLst>
              <a:gd name="connsiteX0" fmla="*/ 1073938 w 1766353"/>
              <a:gd name="connsiteY0" fmla="*/ 0 h 1176935"/>
              <a:gd name="connsiteX1" fmla="*/ 822084 w 1766353"/>
              <a:gd name="connsiteY1" fmla="*/ 416988 h 1176935"/>
              <a:gd name="connsiteX2" fmla="*/ 1766353 w 1766353"/>
              <a:gd name="connsiteY2" fmla="*/ 416988 h 1176935"/>
              <a:gd name="connsiteX3" fmla="*/ 1766353 w 1766353"/>
              <a:gd name="connsiteY3" fmla="*/ 759948 h 1176935"/>
              <a:gd name="connsiteX4" fmla="*/ 822084 w 1766353"/>
              <a:gd name="connsiteY4" fmla="*/ 759948 h 1176935"/>
              <a:gd name="connsiteX5" fmla="*/ 1073938 w 1766353"/>
              <a:gd name="connsiteY5" fmla="*/ 1176935 h 1176935"/>
              <a:gd name="connsiteX6" fmla="*/ 0 w 1766353"/>
              <a:gd name="connsiteY6" fmla="*/ 588468 h 1176935"/>
              <a:gd name="connsiteX7" fmla="*/ 1073938 w 1766353"/>
              <a:gd name="connsiteY7" fmla="*/ 0 h 1176935"/>
              <a:gd name="connsiteX0" fmla="*/ 1073938 w 1813860"/>
              <a:gd name="connsiteY0" fmla="*/ 0 h 1176935"/>
              <a:gd name="connsiteX1" fmla="*/ 822084 w 1813860"/>
              <a:gd name="connsiteY1" fmla="*/ 416988 h 1176935"/>
              <a:gd name="connsiteX2" fmla="*/ 1766353 w 1813860"/>
              <a:gd name="connsiteY2" fmla="*/ 416988 h 1176935"/>
              <a:gd name="connsiteX3" fmla="*/ 1813179 w 1813860"/>
              <a:gd name="connsiteY3" fmla="*/ 568215 h 1176935"/>
              <a:gd name="connsiteX4" fmla="*/ 1766353 w 1813860"/>
              <a:gd name="connsiteY4" fmla="*/ 759948 h 1176935"/>
              <a:gd name="connsiteX5" fmla="*/ 822084 w 1813860"/>
              <a:gd name="connsiteY5" fmla="*/ 759948 h 1176935"/>
              <a:gd name="connsiteX6" fmla="*/ 1073938 w 1813860"/>
              <a:gd name="connsiteY6" fmla="*/ 1176935 h 1176935"/>
              <a:gd name="connsiteX7" fmla="*/ 0 w 1813860"/>
              <a:gd name="connsiteY7" fmla="*/ 588468 h 1176935"/>
              <a:gd name="connsiteX8" fmla="*/ 1073938 w 1813860"/>
              <a:gd name="connsiteY8" fmla="*/ 0 h 1176935"/>
              <a:gd name="connsiteX0" fmla="*/ 1813179 w 1904619"/>
              <a:gd name="connsiteY0" fmla="*/ 568215 h 1176935"/>
              <a:gd name="connsiteX1" fmla="*/ 1766353 w 1904619"/>
              <a:gd name="connsiteY1" fmla="*/ 759948 h 1176935"/>
              <a:gd name="connsiteX2" fmla="*/ 822084 w 1904619"/>
              <a:gd name="connsiteY2" fmla="*/ 759948 h 1176935"/>
              <a:gd name="connsiteX3" fmla="*/ 1073938 w 1904619"/>
              <a:gd name="connsiteY3" fmla="*/ 1176935 h 1176935"/>
              <a:gd name="connsiteX4" fmla="*/ 0 w 1904619"/>
              <a:gd name="connsiteY4" fmla="*/ 588468 h 1176935"/>
              <a:gd name="connsiteX5" fmla="*/ 1073938 w 1904619"/>
              <a:gd name="connsiteY5" fmla="*/ 0 h 1176935"/>
              <a:gd name="connsiteX6" fmla="*/ 822084 w 1904619"/>
              <a:gd name="connsiteY6" fmla="*/ 416988 h 1176935"/>
              <a:gd name="connsiteX7" fmla="*/ 1766353 w 1904619"/>
              <a:gd name="connsiteY7" fmla="*/ 416988 h 1176935"/>
              <a:gd name="connsiteX8" fmla="*/ 1904619 w 1904619"/>
              <a:gd name="connsiteY8" fmla="*/ 659655 h 1176935"/>
              <a:gd name="connsiteX0" fmla="*/ 1813179 w 1813179"/>
              <a:gd name="connsiteY0" fmla="*/ 568215 h 1176935"/>
              <a:gd name="connsiteX1" fmla="*/ 1766353 w 1813179"/>
              <a:gd name="connsiteY1" fmla="*/ 759948 h 1176935"/>
              <a:gd name="connsiteX2" fmla="*/ 822084 w 1813179"/>
              <a:gd name="connsiteY2" fmla="*/ 759948 h 1176935"/>
              <a:gd name="connsiteX3" fmla="*/ 1073938 w 1813179"/>
              <a:gd name="connsiteY3" fmla="*/ 1176935 h 1176935"/>
              <a:gd name="connsiteX4" fmla="*/ 0 w 1813179"/>
              <a:gd name="connsiteY4" fmla="*/ 588468 h 1176935"/>
              <a:gd name="connsiteX5" fmla="*/ 1073938 w 1813179"/>
              <a:gd name="connsiteY5" fmla="*/ 0 h 1176935"/>
              <a:gd name="connsiteX6" fmla="*/ 822084 w 1813179"/>
              <a:gd name="connsiteY6" fmla="*/ 416988 h 1176935"/>
              <a:gd name="connsiteX7" fmla="*/ 1766353 w 1813179"/>
              <a:gd name="connsiteY7" fmla="*/ 416988 h 1176935"/>
              <a:gd name="connsiteX0" fmla="*/ 1766353 w 1766353"/>
              <a:gd name="connsiteY0" fmla="*/ 759948 h 1176935"/>
              <a:gd name="connsiteX1" fmla="*/ 822084 w 1766353"/>
              <a:gd name="connsiteY1" fmla="*/ 759948 h 1176935"/>
              <a:gd name="connsiteX2" fmla="*/ 1073938 w 1766353"/>
              <a:gd name="connsiteY2" fmla="*/ 1176935 h 1176935"/>
              <a:gd name="connsiteX3" fmla="*/ 0 w 1766353"/>
              <a:gd name="connsiteY3" fmla="*/ 588468 h 1176935"/>
              <a:gd name="connsiteX4" fmla="*/ 1073938 w 1766353"/>
              <a:gd name="connsiteY4" fmla="*/ 0 h 1176935"/>
              <a:gd name="connsiteX5" fmla="*/ 822084 w 1766353"/>
              <a:gd name="connsiteY5" fmla="*/ 416988 h 1176935"/>
              <a:gd name="connsiteX6" fmla="*/ 1766353 w 1766353"/>
              <a:gd name="connsiteY6" fmla="*/ 416988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6353" h="1176935">
                <a:moveTo>
                  <a:pt x="1766353" y="759948"/>
                </a:moveTo>
                <a:lnTo>
                  <a:pt x="822084" y="759948"/>
                </a:lnTo>
                <a:lnTo>
                  <a:pt x="1073938" y="1176935"/>
                </a:lnTo>
                <a:lnTo>
                  <a:pt x="0" y="588468"/>
                </a:lnTo>
                <a:lnTo>
                  <a:pt x="1073938" y="0"/>
                </a:lnTo>
                <a:lnTo>
                  <a:pt x="822084" y="416988"/>
                </a:lnTo>
                <a:lnTo>
                  <a:pt x="1766353" y="41698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CE39615F-593E-52AD-5584-62B52E596B84}"/>
              </a:ext>
            </a:extLst>
          </p:cNvPr>
          <p:cNvSpPr/>
          <p:nvPr/>
        </p:nvSpPr>
        <p:spPr bwMode="auto">
          <a:xfrm>
            <a:off x="6019596" y="1023193"/>
            <a:ext cx="1568808" cy="1176935"/>
          </a:xfrm>
          <a:custGeom>
            <a:avLst/>
            <a:gdLst>
              <a:gd name="connsiteX0" fmla="*/ 1073938 w 1737361"/>
              <a:gd name="connsiteY0" fmla="*/ 0 h 1176935"/>
              <a:gd name="connsiteX1" fmla="*/ 863505 w 1737361"/>
              <a:gd name="connsiteY1" fmla="*/ 348408 h 1176935"/>
              <a:gd name="connsiteX2" fmla="*/ 1737361 w 1737361"/>
              <a:gd name="connsiteY2" fmla="*/ 348408 h 1176935"/>
              <a:gd name="connsiteX3" fmla="*/ 1737361 w 1737361"/>
              <a:gd name="connsiteY3" fmla="*/ 828528 h 1176935"/>
              <a:gd name="connsiteX4" fmla="*/ 863505 w 1737361"/>
              <a:gd name="connsiteY4" fmla="*/ 828528 h 1176935"/>
              <a:gd name="connsiteX5" fmla="*/ 1073938 w 1737361"/>
              <a:gd name="connsiteY5" fmla="*/ 1176935 h 1176935"/>
              <a:gd name="connsiteX6" fmla="*/ 0 w 1737361"/>
              <a:gd name="connsiteY6" fmla="*/ 588468 h 1176935"/>
              <a:gd name="connsiteX7" fmla="*/ 1073938 w 1737361"/>
              <a:gd name="connsiteY7" fmla="*/ 0 h 1176935"/>
              <a:gd name="connsiteX0" fmla="*/ 1073938 w 1737361"/>
              <a:gd name="connsiteY0" fmla="*/ 0 h 1176935"/>
              <a:gd name="connsiteX1" fmla="*/ 863505 w 1737361"/>
              <a:gd name="connsiteY1" fmla="*/ 348408 h 1176935"/>
              <a:gd name="connsiteX2" fmla="*/ 1737361 w 1737361"/>
              <a:gd name="connsiteY2" fmla="*/ 348408 h 1176935"/>
              <a:gd name="connsiteX3" fmla="*/ 1564747 w 1737361"/>
              <a:gd name="connsiteY3" fmla="*/ 602407 h 1176935"/>
              <a:gd name="connsiteX4" fmla="*/ 1737361 w 1737361"/>
              <a:gd name="connsiteY4" fmla="*/ 828528 h 1176935"/>
              <a:gd name="connsiteX5" fmla="*/ 863505 w 1737361"/>
              <a:gd name="connsiteY5" fmla="*/ 828528 h 1176935"/>
              <a:gd name="connsiteX6" fmla="*/ 1073938 w 1737361"/>
              <a:gd name="connsiteY6" fmla="*/ 1176935 h 1176935"/>
              <a:gd name="connsiteX7" fmla="*/ 0 w 1737361"/>
              <a:gd name="connsiteY7" fmla="*/ 588468 h 1176935"/>
              <a:gd name="connsiteX8" fmla="*/ 1073938 w 1737361"/>
              <a:gd name="connsiteY8" fmla="*/ 0 h 1176935"/>
              <a:gd name="connsiteX0" fmla="*/ 1564747 w 1737361"/>
              <a:gd name="connsiteY0" fmla="*/ 602407 h 1176935"/>
              <a:gd name="connsiteX1" fmla="*/ 1737361 w 1737361"/>
              <a:gd name="connsiteY1" fmla="*/ 828528 h 1176935"/>
              <a:gd name="connsiteX2" fmla="*/ 863505 w 1737361"/>
              <a:gd name="connsiteY2" fmla="*/ 828528 h 1176935"/>
              <a:gd name="connsiteX3" fmla="*/ 1073938 w 1737361"/>
              <a:gd name="connsiteY3" fmla="*/ 1176935 h 1176935"/>
              <a:gd name="connsiteX4" fmla="*/ 0 w 1737361"/>
              <a:gd name="connsiteY4" fmla="*/ 588468 h 1176935"/>
              <a:gd name="connsiteX5" fmla="*/ 1073938 w 1737361"/>
              <a:gd name="connsiteY5" fmla="*/ 0 h 1176935"/>
              <a:gd name="connsiteX6" fmla="*/ 863505 w 1737361"/>
              <a:gd name="connsiteY6" fmla="*/ 348408 h 1176935"/>
              <a:gd name="connsiteX7" fmla="*/ 1737361 w 1737361"/>
              <a:gd name="connsiteY7" fmla="*/ 348408 h 1176935"/>
              <a:gd name="connsiteX8" fmla="*/ 1656187 w 1737361"/>
              <a:gd name="connsiteY8" fmla="*/ 693847 h 1176935"/>
              <a:gd name="connsiteX0" fmla="*/ 1737361 w 1737361"/>
              <a:gd name="connsiteY0" fmla="*/ 828528 h 1176935"/>
              <a:gd name="connsiteX1" fmla="*/ 863505 w 1737361"/>
              <a:gd name="connsiteY1" fmla="*/ 828528 h 1176935"/>
              <a:gd name="connsiteX2" fmla="*/ 1073938 w 1737361"/>
              <a:gd name="connsiteY2" fmla="*/ 1176935 h 1176935"/>
              <a:gd name="connsiteX3" fmla="*/ 0 w 1737361"/>
              <a:gd name="connsiteY3" fmla="*/ 588468 h 1176935"/>
              <a:gd name="connsiteX4" fmla="*/ 1073938 w 1737361"/>
              <a:gd name="connsiteY4" fmla="*/ 0 h 1176935"/>
              <a:gd name="connsiteX5" fmla="*/ 863505 w 1737361"/>
              <a:gd name="connsiteY5" fmla="*/ 348408 h 1176935"/>
              <a:gd name="connsiteX6" fmla="*/ 1737361 w 1737361"/>
              <a:gd name="connsiteY6" fmla="*/ 348408 h 1176935"/>
              <a:gd name="connsiteX7" fmla="*/ 1656187 w 1737361"/>
              <a:gd name="connsiteY7" fmla="*/ 693847 h 1176935"/>
              <a:gd name="connsiteX0" fmla="*/ 1737361 w 1737361"/>
              <a:gd name="connsiteY0" fmla="*/ 828528 h 1176935"/>
              <a:gd name="connsiteX1" fmla="*/ 863505 w 1737361"/>
              <a:gd name="connsiteY1" fmla="*/ 828528 h 1176935"/>
              <a:gd name="connsiteX2" fmla="*/ 1073938 w 1737361"/>
              <a:gd name="connsiteY2" fmla="*/ 1176935 h 1176935"/>
              <a:gd name="connsiteX3" fmla="*/ 0 w 1737361"/>
              <a:gd name="connsiteY3" fmla="*/ 588468 h 1176935"/>
              <a:gd name="connsiteX4" fmla="*/ 1073938 w 1737361"/>
              <a:gd name="connsiteY4" fmla="*/ 0 h 1176935"/>
              <a:gd name="connsiteX5" fmla="*/ 863505 w 1737361"/>
              <a:gd name="connsiteY5" fmla="*/ 348408 h 1176935"/>
              <a:gd name="connsiteX6" fmla="*/ 1737361 w 1737361"/>
              <a:gd name="connsiteY6" fmla="*/ 348408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7361" h="1176935">
                <a:moveTo>
                  <a:pt x="1737361" y="828528"/>
                </a:moveTo>
                <a:lnTo>
                  <a:pt x="863505" y="828528"/>
                </a:lnTo>
                <a:lnTo>
                  <a:pt x="1073938" y="1176935"/>
                </a:lnTo>
                <a:lnTo>
                  <a:pt x="0" y="588468"/>
                </a:lnTo>
                <a:lnTo>
                  <a:pt x="1073938" y="0"/>
                </a:lnTo>
                <a:lnTo>
                  <a:pt x="863505" y="348408"/>
                </a:lnTo>
                <a:lnTo>
                  <a:pt x="1737361" y="34840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4C8F944D-B6C1-36B2-8B90-1442FE0F28B5}"/>
              </a:ext>
            </a:extLst>
          </p:cNvPr>
          <p:cNvSpPr/>
          <p:nvPr/>
        </p:nvSpPr>
        <p:spPr bwMode="auto">
          <a:xfrm>
            <a:off x="7888842" y="1023193"/>
            <a:ext cx="1547309" cy="1176935"/>
          </a:xfrm>
          <a:custGeom>
            <a:avLst/>
            <a:gdLst>
              <a:gd name="connsiteX0" fmla="*/ 1073938 w 1746603"/>
              <a:gd name="connsiteY0" fmla="*/ 0 h 1176935"/>
              <a:gd name="connsiteX1" fmla="*/ 923335 w 1746603"/>
              <a:gd name="connsiteY1" fmla="*/ 249348 h 1176935"/>
              <a:gd name="connsiteX2" fmla="*/ 1746603 w 1746603"/>
              <a:gd name="connsiteY2" fmla="*/ 249348 h 1176935"/>
              <a:gd name="connsiteX3" fmla="*/ 1746603 w 1746603"/>
              <a:gd name="connsiteY3" fmla="*/ 927588 h 1176935"/>
              <a:gd name="connsiteX4" fmla="*/ 923336 w 1746603"/>
              <a:gd name="connsiteY4" fmla="*/ 927588 h 1176935"/>
              <a:gd name="connsiteX5" fmla="*/ 1073938 w 1746603"/>
              <a:gd name="connsiteY5" fmla="*/ 1176935 h 1176935"/>
              <a:gd name="connsiteX6" fmla="*/ 0 w 1746603"/>
              <a:gd name="connsiteY6" fmla="*/ 588467 h 1176935"/>
              <a:gd name="connsiteX7" fmla="*/ 1073938 w 1746603"/>
              <a:gd name="connsiteY7" fmla="*/ 0 h 1176935"/>
              <a:gd name="connsiteX0" fmla="*/ 1073938 w 1746603"/>
              <a:gd name="connsiteY0" fmla="*/ 0 h 1176935"/>
              <a:gd name="connsiteX1" fmla="*/ 923335 w 1746603"/>
              <a:gd name="connsiteY1" fmla="*/ 249348 h 1176935"/>
              <a:gd name="connsiteX2" fmla="*/ 1746603 w 1746603"/>
              <a:gd name="connsiteY2" fmla="*/ 249348 h 1176935"/>
              <a:gd name="connsiteX3" fmla="*/ 1522835 w 1746603"/>
              <a:gd name="connsiteY3" fmla="*/ 577007 h 1176935"/>
              <a:gd name="connsiteX4" fmla="*/ 1746603 w 1746603"/>
              <a:gd name="connsiteY4" fmla="*/ 927588 h 1176935"/>
              <a:gd name="connsiteX5" fmla="*/ 923336 w 1746603"/>
              <a:gd name="connsiteY5" fmla="*/ 927588 h 1176935"/>
              <a:gd name="connsiteX6" fmla="*/ 1073938 w 1746603"/>
              <a:gd name="connsiteY6" fmla="*/ 1176935 h 1176935"/>
              <a:gd name="connsiteX7" fmla="*/ 0 w 1746603"/>
              <a:gd name="connsiteY7" fmla="*/ 588467 h 1176935"/>
              <a:gd name="connsiteX8" fmla="*/ 1073938 w 1746603"/>
              <a:gd name="connsiteY8" fmla="*/ 0 h 1176935"/>
              <a:gd name="connsiteX0" fmla="*/ 1522835 w 1746603"/>
              <a:gd name="connsiteY0" fmla="*/ 577007 h 1176935"/>
              <a:gd name="connsiteX1" fmla="*/ 1746603 w 1746603"/>
              <a:gd name="connsiteY1" fmla="*/ 927588 h 1176935"/>
              <a:gd name="connsiteX2" fmla="*/ 923336 w 1746603"/>
              <a:gd name="connsiteY2" fmla="*/ 927588 h 1176935"/>
              <a:gd name="connsiteX3" fmla="*/ 1073938 w 1746603"/>
              <a:gd name="connsiteY3" fmla="*/ 1176935 h 1176935"/>
              <a:gd name="connsiteX4" fmla="*/ 0 w 1746603"/>
              <a:gd name="connsiteY4" fmla="*/ 588467 h 1176935"/>
              <a:gd name="connsiteX5" fmla="*/ 1073938 w 1746603"/>
              <a:gd name="connsiteY5" fmla="*/ 0 h 1176935"/>
              <a:gd name="connsiteX6" fmla="*/ 923335 w 1746603"/>
              <a:gd name="connsiteY6" fmla="*/ 249348 h 1176935"/>
              <a:gd name="connsiteX7" fmla="*/ 1746603 w 1746603"/>
              <a:gd name="connsiteY7" fmla="*/ 249348 h 1176935"/>
              <a:gd name="connsiteX8" fmla="*/ 1614275 w 1746603"/>
              <a:gd name="connsiteY8" fmla="*/ 668447 h 1176935"/>
              <a:gd name="connsiteX0" fmla="*/ 1746603 w 1746603"/>
              <a:gd name="connsiteY0" fmla="*/ 927588 h 1176935"/>
              <a:gd name="connsiteX1" fmla="*/ 923336 w 1746603"/>
              <a:gd name="connsiteY1" fmla="*/ 927588 h 1176935"/>
              <a:gd name="connsiteX2" fmla="*/ 1073938 w 1746603"/>
              <a:gd name="connsiteY2" fmla="*/ 1176935 h 1176935"/>
              <a:gd name="connsiteX3" fmla="*/ 0 w 1746603"/>
              <a:gd name="connsiteY3" fmla="*/ 588467 h 1176935"/>
              <a:gd name="connsiteX4" fmla="*/ 1073938 w 1746603"/>
              <a:gd name="connsiteY4" fmla="*/ 0 h 1176935"/>
              <a:gd name="connsiteX5" fmla="*/ 923335 w 1746603"/>
              <a:gd name="connsiteY5" fmla="*/ 249348 h 1176935"/>
              <a:gd name="connsiteX6" fmla="*/ 1746603 w 1746603"/>
              <a:gd name="connsiteY6" fmla="*/ 249348 h 1176935"/>
              <a:gd name="connsiteX7" fmla="*/ 1614275 w 1746603"/>
              <a:gd name="connsiteY7" fmla="*/ 668447 h 1176935"/>
              <a:gd name="connsiteX0" fmla="*/ 1746603 w 1746603"/>
              <a:gd name="connsiteY0" fmla="*/ 927588 h 1176935"/>
              <a:gd name="connsiteX1" fmla="*/ 923336 w 1746603"/>
              <a:gd name="connsiteY1" fmla="*/ 927588 h 1176935"/>
              <a:gd name="connsiteX2" fmla="*/ 1073938 w 1746603"/>
              <a:gd name="connsiteY2" fmla="*/ 1176935 h 1176935"/>
              <a:gd name="connsiteX3" fmla="*/ 0 w 1746603"/>
              <a:gd name="connsiteY3" fmla="*/ 588467 h 1176935"/>
              <a:gd name="connsiteX4" fmla="*/ 1073938 w 1746603"/>
              <a:gd name="connsiteY4" fmla="*/ 0 h 1176935"/>
              <a:gd name="connsiteX5" fmla="*/ 923335 w 1746603"/>
              <a:gd name="connsiteY5" fmla="*/ 249348 h 1176935"/>
              <a:gd name="connsiteX6" fmla="*/ 1746603 w 1746603"/>
              <a:gd name="connsiteY6" fmla="*/ 249348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603" h="1176935">
                <a:moveTo>
                  <a:pt x="1746603" y="927588"/>
                </a:moveTo>
                <a:lnTo>
                  <a:pt x="923336" y="927588"/>
                </a:lnTo>
                <a:lnTo>
                  <a:pt x="1073938" y="1176935"/>
                </a:lnTo>
                <a:lnTo>
                  <a:pt x="0" y="588467"/>
                </a:lnTo>
                <a:lnTo>
                  <a:pt x="1073938" y="0"/>
                </a:lnTo>
                <a:lnTo>
                  <a:pt x="923335" y="249348"/>
                </a:lnTo>
                <a:lnTo>
                  <a:pt x="1746603" y="24934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3725C857-A51D-139F-5FCE-618096A3E272}"/>
              </a:ext>
            </a:extLst>
          </p:cNvPr>
          <p:cNvSpPr/>
          <p:nvPr/>
        </p:nvSpPr>
        <p:spPr bwMode="auto">
          <a:xfrm>
            <a:off x="427690" y="3000286"/>
            <a:ext cx="1548979" cy="1176935"/>
          </a:xfrm>
          <a:custGeom>
            <a:avLst/>
            <a:gdLst>
              <a:gd name="connsiteX0" fmla="*/ 668895 w 1548979"/>
              <a:gd name="connsiteY0" fmla="*/ 0 h 1176935"/>
              <a:gd name="connsiteX1" fmla="*/ 465464 w 1548979"/>
              <a:gd name="connsiteY1" fmla="*/ 540772 h 1176935"/>
              <a:gd name="connsiteX2" fmla="*/ 1548979 w 1548979"/>
              <a:gd name="connsiteY2" fmla="*/ 540772 h 1176935"/>
              <a:gd name="connsiteX3" fmla="*/ 1548979 w 1548979"/>
              <a:gd name="connsiteY3" fmla="*/ 630782 h 1176935"/>
              <a:gd name="connsiteX4" fmla="*/ 463439 w 1548979"/>
              <a:gd name="connsiteY4" fmla="*/ 630782 h 1176935"/>
              <a:gd name="connsiteX5" fmla="*/ 668895 w 1548979"/>
              <a:gd name="connsiteY5" fmla="*/ 1176935 h 1176935"/>
              <a:gd name="connsiteX6" fmla="*/ 0 w 1548979"/>
              <a:gd name="connsiteY6" fmla="*/ 588468 h 1176935"/>
              <a:gd name="connsiteX7" fmla="*/ 668895 w 1548979"/>
              <a:gd name="connsiteY7" fmla="*/ 0 h 1176935"/>
              <a:gd name="connsiteX0" fmla="*/ 668895 w 1733021"/>
              <a:gd name="connsiteY0" fmla="*/ 0 h 1176935"/>
              <a:gd name="connsiteX1" fmla="*/ 465464 w 1733021"/>
              <a:gd name="connsiteY1" fmla="*/ 540772 h 1176935"/>
              <a:gd name="connsiteX2" fmla="*/ 1548979 w 1733021"/>
              <a:gd name="connsiteY2" fmla="*/ 540772 h 1176935"/>
              <a:gd name="connsiteX3" fmla="*/ 1733020 w 1733021"/>
              <a:gd name="connsiteY3" fmla="*/ 583679 h 1176935"/>
              <a:gd name="connsiteX4" fmla="*/ 1548979 w 1733021"/>
              <a:gd name="connsiteY4" fmla="*/ 630782 h 1176935"/>
              <a:gd name="connsiteX5" fmla="*/ 463439 w 1733021"/>
              <a:gd name="connsiteY5" fmla="*/ 630782 h 1176935"/>
              <a:gd name="connsiteX6" fmla="*/ 668895 w 1733021"/>
              <a:gd name="connsiteY6" fmla="*/ 1176935 h 1176935"/>
              <a:gd name="connsiteX7" fmla="*/ 0 w 1733021"/>
              <a:gd name="connsiteY7" fmla="*/ 588468 h 1176935"/>
              <a:gd name="connsiteX8" fmla="*/ 668895 w 1733021"/>
              <a:gd name="connsiteY8" fmla="*/ 0 h 1176935"/>
              <a:gd name="connsiteX0" fmla="*/ 1733020 w 1824460"/>
              <a:gd name="connsiteY0" fmla="*/ 583679 h 1176935"/>
              <a:gd name="connsiteX1" fmla="*/ 1548979 w 1824460"/>
              <a:gd name="connsiteY1" fmla="*/ 630782 h 1176935"/>
              <a:gd name="connsiteX2" fmla="*/ 463439 w 1824460"/>
              <a:gd name="connsiteY2" fmla="*/ 630782 h 1176935"/>
              <a:gd name="connsiteX3" fmla="*/ 668895 w 1824460"/>
              <a:gd name="connsiteY3" fmla="*/ 1176935 h 1176935"/>
              <a:gd name="connsiteX4" fmla="*/ 0 w 1824460"/>
              <a:gd name="connsiteY4" fmla="*/ 588468 h 1176935"/>
              <a:gd name="connsiteX5" fmla="*/ 668895 w 1824460"/>
              <a:gd name="connsiteY5" fmla="*/ 0 h 1176935"/>
              <a:gd name="connsiteX6" fmla="*/ 465464 w 1824460"/>
              <a:gd name="connsiteY6" fmla="*/ 540772 h 1176935"/>
              <a:gd name="connsiteX7" fmla="*/ 1548979 w 1824460"/>
              <a:gd name="connsiteY7" fmla="*/ 540772 h 1176935"/>
              <a:gd name="connsiteX8" fmla="*/ 1824460 w 1824460"/>
              <a:gd name="connsiteY8" fmla="*/ 675119 h 1176935"/>
              <a:gd name="connsiteX0" fmla="*/ 1548979 w 1824460"/>
              <a:gd name="connsiteY0" fmla="*/ 630782 h 1176935"/>
              <a:gd name="connsiteX1" fmla="*/ 463439 w 1824460"/>
              <a:gd name="connsiteY1" fmla="*/ 630782 h 1176935"/>
              <a:gd name="connsiteX2" fmla="*/ 668895 w 1824460"/>
              <a:gd name="connsiteY2" fmla="*/ 1176935 h 1176935"/>
              <a:gd name="connsiteX3" fmla="*/ 0 w 1824460"/>
              <a:gd name="connsiteY3" fmla="*/ 588468 h 1176935"/>
              <a:gd name="connsiteX4" fmla="*/ 668895 w 1824460"/>
              <a:gd name="connsiteY4" fmla="*/ 0 h 1176935"/>
              <a:gd name="connsiteX5" fmla="*/ 465464 w 1824460"/>
              <a:gd name="connsiteY5" fmla="*/ 540772 h 1176935"/>
              <a:gd name="connsiteX6" fmla="*/ 1548979 w 1824460"/>
              <a:gd name="connsiteY6" fmla="*/ 540772 h 1176935"/>
              <a:gd name="connsiteX7" fmla="*/ 1824460 w 1824460"/>
              <a:gd name="connsiteY7" fmla="*/ 675119 h 1176935"/>
              <a:gd name="connsiteX0" fmla="*/ 1548979 w 1548979"/>
              <a:gd name="connsiteY0" fmla="*/ 630782 h 1176935"/>
              <a:gd name="connsiteX1" fmla="*/ 463439 w 1548979"/>
              <a:gd name="connsiteY1" fmla="*/ 630782 h 1176935"/>
              <a:gd name="connsiteX2" fmla="*/ 668895 w 1548979"/>
              <a:gd name="connsiteY2" fmla="*/ 1176935 h 1176935"/>
              <a:gd name="connsiteX3" fmla="*/ 0 w 1548979"/>
              <a:gd name="connsiteY3" fmla="*/ 588468 h 1176935"/>
              <a:gd name="connsiteX4" fmla="*/ 668895 w 1548979"/>
              <a:gd name="connsiteY4" fmla="*/ 0 h 1176935"/>
              <a:gd name="connsiteX5" fmla="*/ 465464 w 1548979"/>
              <a:gd name="connsiteY5" fmla="*/ 540772 h 1176935"/>
              <a:gd name="connsiteX6" fmla="*/ 1548979 w 1548979"/>
              <a:gd name="connsiteY6" fmla="*/ 540772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8979" h="1176935">
                <a:moveTo>
                  <a:pt x="1548979" y="630782"/>
                </a:moveTo>
                <a:lnTo>
                  <a:pt x="463439" y="630782"/>
                </a:lnTo>
                <a:lnTo>
                  <a:pt x="668895" y="1176935"/>
                </a:lnTo>
                <a:lnTo>
                  <a:pt x="0" y="588468"/>
                </a:lnTo>
                <a:lnTo>
                  <a:pt x="668895" y="0"/>
                </a:lnTo>
                <a:lnTo>
                  <a:pt x="465464" y="540772"/>
                </a:lnTo>
                <a:lnTo>
                  <a:pt x="1548979" y="540772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AB774580-46E4-EE92-3E4C-68F5B296EDF2}"/>
              </a:ext>
            </a:extLst>
          </p:cNvPr>
          <p:cNvSpPr/>
          <p:nvPr/>
        </p:nvSpPr>
        <p:spPr bwMode="auto">
          <a:xfrm>
            <a:off x="2270561" y="3000287"/>
            <a:ext cx="1568808" cy="1176935"/>
          </a:xfrm>
          <a:custGeom>
            <a:avLst/>
            <a:gdLst>
              <a:gd name="connsiteX0" fmla="*/ 668893 w 1622149"/>
              <a:gd name="connsiteY0" fmla="*/ 0 h 1176935"/>
              <a:gd name="connsiteX1" fmla="*/ 487242 w 1622149"/>
              <a:gd name="connsiteY1" fmla="*/ 482876 h 1176935"/>
              <a:gd name="connsiteX2" fmla="*/ 1622149 w 1622149"/>
              <a:gd name="connsiteY2" fmla="*/ 482876 h 1176935"/>
              <a:gd name="connsiteX3" fmla="*/ 1622149 w 1622149"/>
              <a:gd name="connsiteY3" fmla="*/ 688676 h 1176935"/>
              <a:gd name="connsiteX4" fmla="*/ 485216 w 1622149"/>
              <a:gd name="connsiteY4" fmla="*/ 688676 h 1176935"/>
              <a:gd name="connsiteX5" fmla="*/ 668893 w 1622149"/>
              <a:gd name="connsiteY5" fmla="*/ 1176935 h 1176935"/>
              <a:gd name="connsiteX6" fmla="*/ 0 w 1622149"/>
              <a:gd name="connsiteY6" fmla="*/ 588468 h 1176935"/>
              <a:gd name="connsiteX7" fmla="*/ 668893 w 1622149"/>
              <a:gd name="connsiteY7" fmla="*/ 0 h 1176935"/>
              <a:gd name="connsiteX0" fmla="*/ 668893 w 1724445"/>
              <a:gd name="connsiteY0" fmla="*/ 0 h 1176935"/>
              <a:gd name="connsiteX1" fmla="*/ 487242 w 1724445"/>
              <a:gd name="connsiteY1" fmla="*/ 482876 h 1176935"/>
              <a:gd name="connsiteX2" fmla="*/ 1622149 w 1724445"/>
              <a:gd name="connsiteY2" fmla="*/ 482876 h 1176935"/>
              <a:gd name="connsiteX3" fmla="*/ 1724445 w 1724445"/>
              <a:gd name="connsiteY3" fmla="*/ 569390 h 1176935"/>
              <a:gd name="connsiteX4" fmla="*/ 1622149 w 1724445"/>
              <a:gd name="connsiteY4" fmla="*/ 688676 h 1176935"/>
              <a:gd name="connsiteX5" fmla="*/ 485216 w 1724445"/>
              <a:gd name="connsiteY5" fmla="*/ 688676 h 1176935"/>
              <a:gd name="connsiteX6" fmla="*/ 668893 w 1724445"/>
              <a:gd name="connsiteY6" fmla="*/ 1176935 h 1176935"/>
              <a:gd name="connsiteX7" fmla="*/ 0 w 1724445"/>
              <a:gd name="connsiteY7" fmla="*/ 588468 h 1176935"/>
              <a:gd name="connsiteX8" fmla="*/ 668893 w 1724445"/>
              <a:gd name="connsiteY8" fmla="*/ 0 h 1176935"/>
              <a:gd name="connsiteX0" fmla="*/ 1724445 w 1815885"/>
              <a:gd name="connsiteY0" fmla="*/ 569390 h 1176935"/>
              <a:gd name="connsiteX1" fmla="*/ 1622149 w 1815885"/>
              <a:gd name="connsiteY1" fmla="*/ 688676 h 1176935"/>
              <a:gd name="connsiteX2" fmla="*/ 485216 w 1815885"/>
              <a:gd name="connsiteY2" fmla="*/ 688676 h 1176935"/>
              <a:gd name="connsiteX3" fmla="*/ 668893 w 1815885"/>
              <a:gd name="connsiteY3" fmla="*/ 1176935 h 1176935"/>
              <a:gd name="connsiteX4" fmla="*/ 0 w 1815885"/>
              <a:gd name="connsiteY4" fmla="*/ 588468 h 1176935"/>
              <a:gd name="connsiteX5" fmla="*/ 668893 w 1815885"/>
              <a:gd name="connsiteY5" fmla="*/ 0 h 1176935"/>
              <a:gd name="connsiteX6" fmla="*/ 487242 w 1815885"/>
              <a:gd name="connsiteY6" fmla="*/ 482876 h 1176935"/>
              <a:gd name="connsiteX7" fmla="*/ 1622149 w 1815885"/>
              <a:gd name="connsiteY7" fmla="*/ 482876 h 1176935"/>
              <a:gd name="connsiteX8" fmla="*/ 1815885 w 1815885"/>
              <a:gd name="connsiteY8" fmla="*/ 660830 h 1176935"/>
              <a:gd name="connsiteX0" fmla="*/ 1622149 w 1815885"/>
              <a:gd name="connsiteY0" fmla="*/ 688676 h 1176935"/>
              <a:gd name="connsiteX1" fmla="*/ 485216 w 1815885"/>
              <a:gd name="connsiteY1" fmla="*/ 688676 h 1176935"/>
              <a:gd name="connsiteX2" fmla="*/ 668893 w 1815885"/>
              <a:gd name="connsiteY2" fmla="*/ 1176935 h 1176935"/>
              <a:gd name="connsiteX3" fmla="*/ 0 w 1815885"/>
              <a:gd name="connsiteY3" fmla="*/ 588468 h 1176935"/>
              <a:gd name="connsiteX4" fmla="*/ 668893 w 1815885"/>
              <a:gd name="connsiteY4" fmla="*/ 0 h 1176935"/>
              <a:gd name="connsiteX5" fmla="*/ 487242 w 1815885"/>
              <a:gd name="connsiteY5" fmla="*/ 482876 h 1176935"/>
              <a:gd name="connsiteX6" fmla="*/ 1622149 w 1815885"/>
              <a:gd name="connsiteY6" fmla="*/ 482876 h 1176935"/>
              <a:gd name="connsiteX7" fmla="*/ 1815885 w 1815885"/>
              <a:gd name="connsiteY7" fmla="*/ 660830 h 1176935"/>
              <a:gd name="connsiteX0" fmla="*/ 1622149 w 1622149"/>
              <a:gd name="connsiteY0" fmla="*/ 688676 h 1176935"/>
              <a:gd name="connsiteX1" fmla="*/ 485216 w 1622149"/>
              <a:gd name="connsiteY1" fmla="*/ 688676 h 1176935"/>
              <a:gd name="connsiteX2" fmla="*/ 668893 w 1622149"/>
              <a:gd name="connsiteY2" fmla="*/ 1176935 h 1176935"/>
              <a:gd name="connsiteX3" fmla="*/ 0 w 1622149"/>
              <a:gd name="connsiteY3" fmla="*/ 588468 h 1176935"/>
              <a:gd name="connsiteX4" fmla="*/ 668893 w 1622149"/>
              <a:gd name="connsiteY4" fmla="*/ 0 h 1176935"/>
              <a:gd name="connsiteX5" fmla="*/ 487242 w 1622149"/>
              <a:gd name="connsiteY5" fmla="*/ 482876 h 1176935"/>
              <a:gd name="connsiteX6" fmla="*/ 1622149 w 1622149"/>
              <a:gd name="connsiteY6" fmla="*/ 482876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2149" h="1176935">
                <a:moveTo>
                  <a:pt x="1622149" y="688676"/>
                </a:moveTo>
                <a:lnTo>
                  <a:pt x="485216" y="688676"/>
                </a:lnTo>
                <a:lnTo>
                  <a:pt x="668893" y="1176935"/>
                </a:lnTo>
                <a:lnTo>
                  <a:pt x="0" y="588468"/>
                </a:lnTo>
                <a:lnTo>
                  <a:pt x="668893" y="0"/>
                </a:lnTo>
                <a:lnTo>
                  <a:pt x="487242" y="482876"/>
                </a:lnTo>
                <a:lnTo>
                  <a:pt x="1622149" y="48287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8A998BB6-B903-1C3B-9729-B9C892BF1B5C}"/>
              </a:ext>
            </a:extLst>
          </p:cNvPr>
          <p:cNvSpPr/>
          <p:nvPr/>
        </p:nvSpPr>
        <p:spPr bwMode="auto">
          <a:xfrm>
            <a:off x="4145281" y="3000288"/>
            <a:ext cx="1547312" cy="1176935"/>
          </a:xfrm>
          <a:custGeom>
            <a:avLst/>
            <a:gdLst>
              <a:gd name="connsiteX0" fmla="*/ 668894 w 1669231"/>
              <a:gd name="connsiteY0" fmla="*/ 0 h 1176935"/>
              <a:gd name="connsiteX1" fmla="*/ 513042 w 1669231"/>
              <a:gd name="connsiteY1" fmla="*/ 414295 h 1176935"/>
              <a:gd name="connsiteX2" fmla="*/ 1669231 w 1669231"/>
              <a:gd name="connsiteY2" fmla="*/ 414295 h 1176935"/>
              <a:gd name="connsiteX3" fmla="*/ 1669231 w 1669231"/>
              <a:gd name="connsiteY3" fmla="*/ 757255 h 1176935"/>
              <a:gd name="connsiteX4" fmla="*/ 511016 w 1669231"/>
              <a:gd name="connsiteY4" fmla="*/ 757255 h 1176935"/>
              <a:gd name="connsiteX5" fmla="*/ 668894 w 1669231"/>
              <a:gd name="connsiteY5" fmla="*/ 1176935 h 1176935"/>
              <a:gd name="connsiteX6" fmla="*/ 0 w 1669231"/>
              <a:gd name="connsiteY6" fmla="*/ 588468 h 1176935"/>
              <a:gd name="connsiteX7" fmla="*/ 668894 w 1669231"/>
              <a:gd name="connsiteY7" fmla="*/ 0 h 1176935"/>
              <a:gd name="connsiteX0" fmla="*/ 668894 w 1731193"/>
              <a:gd name="connsiteY0" fmla="*/ 0 h 1176935"/>
              <a:gd name="connsiteX1" fmla="*/ 513042 w 1731193"/>
              <a:gd name="connsiteY1" fmla="*/ 414295 h 1176935"/>
              <a:gd name="connsiteX2" fmla="*/ 1669231 w 1731193"/>
              <a:gd name="connsiteY2" fmla="*/ 414295 h 1176935"/>
              <a:gd name="connsiteX3" fmla="*/ 1731117 w 1731193"/>
              <a:gd name="connsiteY3" fmla="*/ 512239 h 1176935"/>
              <a:gd name="connsiteX4" fmla="*/ 1669231 w 1731193"/>
              <a:gd name="connsiteY4" fmla="*/ 757255 h 1176935"/>
              <a:gd name="connsiteX5" fmla="*/ 511016 w 1731193"/>
              <a:gd name="connsiteY5" fmla="*/ 757255 h 1176935"/>
              <a:gd name="connsiteX6" fmla="*/ 668894 w 1731193"/>
              <a:gd name="connsiteY6" fmla="*/ 1176935 h 1176935"/>
              <a:gd name="connsiteX7" fmla="*/ 0 w 1731193"/>
              <a:gd name="connsiteY7" fmla="*/ 588468 h 1176935"/>
              <a:gd name="connsiteX8" fmla="*/ 668894 w 1731193"/>
              <a:gd name="connsiteY8" fmla="*/ 0 h 1176935"/>
              <a:gd name="connsiteX0" fmla="*/ 1731117 w 1822557"/>
              <a:gd name="connsiteY0" fmla="*/ 512239 h 1176935"/>
              <a:gd name="connsiteX1" fmla="*/ 1669231 w 1822557"/>
              <a:gd name="connsiteY1" fmla="*/ 757255 h 1176935"/>
              <a:gd name="connsiteX2" fmla="*/ 511016 w 1822557"/>
              <a:gd name="connsiteY2" fmla="*/ 757255 h 1176935"/>
              <a:gd name="connsiteX3" fmla="*/ 668894 w 1822557"/>
              <a:gd name="connsiteY3" fmla="*/ 1176935 h 1176935"/>
              <a:gd name="connsiteX4" fmla="*/ 0 w 1822557"/>
              <a:gd name="connsiteY4" fmla="*/ 588468 h 1176935"/>
              <a:gd name="connsiteX5" fmla="*/ 668894 w 1822557"/>
              <a:gd name="connsiteY5" fmla="*/ 0 h 1176935"/>
              <a:gd name="connsiteX6" fmla="*/ 513042 w 1822557"/>
              <a:gd name="connsiteY6" fmla="*/ 414295 h 1176935"/>
              <a:gd name="connsiteX7" fmla="*/ 1669231 w 1822557"/>
              <a:gd name="connsiteY7" fmla="*/ 414295 h 1176935"/>
              <a:gd name="connsiteX8" fmla="*/ 1822557 w 1822557"/>
              <a:gd name="connsiteY8" fmla="*/ 603679 h 1176935"/>
              <a:gd name="connsiteX0" fmla="*/ 1669231 w 1822557"/>
              <a:gd name="connsiteY0" fmla="*/ 757255 h 1176935"/>
              <a:gd name="connsiteX1" fmla="*/ 511016 w 1822557"/>
              <a:gd name="connsiteY1" fmla="*/ 757255 h 1176935"/>
              <a:gd name="connsiteX2" fmla="*/ 668894 w 1822557"/>
              <a:gd name="connsiteY2" fmla="*/ 1176935 h 1176935"/>
              <a:gd name="connsiteX3" fmla="*/ 0 w 1822557"/>
              <a:gd name="connsiteY3" fmla="*/ 588468 h 1176935"/>
              <a:gd name="connsiteX4" fmla="*/ 668894 w 1822557"/>
              <a:gd name="connsiteY4" fmla="*/ 0 h 1176935"/>
              <a:gd name="connsiteX5" fmla="*/ 513042 w 1822557"/>
              <a:gd name="connsiteY5" fmla="*/ 414295 h 1176935"/>
              <a:gd name="connsiteX6" fmla="*/ 1669231 w 1822557"/>
              <a:gd name="connsiteY6" fmla="*/ 414295 h 1176935"/>
              <a:gd name="connsiteX7" fmla="*/ 1822557 w 1822557"/>
              <a:gd name="connsiteY7" fmla="*/ 603679 h 1176935"/>
              <a:gd name="connsiteX0" fmla="*/ 1669231 w 1669231"/>
              <a:gd name="connsiteY0" fmla="*/ 757255 h 1176935"/>
              <a:gd name="connsiteX1" fmla="*/ 511016 w 1669231"/>
              <a:gd name="connsiteY1" fmla="*/ 757255 h 1176935"/>
              <a:gd name="connsiteX2" fmla="*/ 668894 w 1669231"/>
              <a:gd name="connsiteY2" fmla="*/ 1176935 h 1176935"/>
              <a:gd name="connsiteX3" fmla="*/ 0 w 1669231"/>
              <a:gd name="connsiteY3" fmla="*/ 588468 h 1176935"/>
              <a:gd name="connsiteX4" fmla="*/ 668894 w 1669231"/>
              <a:gd name="connsiteY4" fmla="*/ 0 h 1176935"/>
              <a:gd name="connsiteX5" fmla="*/ 513042 w 1669231"/>
              <a:gd name="connsiteY5" fmla="*/ 414295 h 1176935"/>
              <a:gd name="connsiteX6" fmla="*/ 1669231 w 1669231"/>
              <a:gd name="connsiteY6" fmla="*/ 414295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9231" h="1176935">
                <a:moveTo>
                  <a:pt x="1669231" y="757255"/>
                </a:moveTo>
                <a:lnTo>
                  <a:pt x="511016" y="757255"/>
                </a:lnTo>
                <a:lnTo>
                  <a:pt x="668894" y="1176935"/>
                </a:lnTo>
                <a:lnTo>
                  <a:pt x="0" y="588468"/>
                </a:lnTo>
                <a:lnTo>
                  <a:pt x="668894" y="0"/>
                </a:lnTo>
                <a:lnTo>
                  <a:pt x="513042" y="414295"/>
                </a:lnTo>
                <a:lnTo>
                  <a:pt x="1669231" y="41429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AED41C06-3F65-A051-13D7-6DD8920EBF40}"/>
              </a:ext>
            </a:extLst>
          </p:cNvPr>
          <p:cNvSpPr/>
          <p:nvPr/>
        </p:nvSpPr>
        <p:spPr bwMode="auto">
          <a:xfrm>
            <a:off x="6019597" y="3000288"/>
            <a:ext cx="1568808" cy="1176935"/>
          </a:xfrm>
          <a:custGeom>
            <a:avLst/>
            <a:gdLst>
              <a:gd name="connsiteX0" fmla="*/ 668894 w 1640239"/>
              <a:gd name="connsiteY0" fmla="*/ 0 h 1176935"/>
              <a:gd name="connsiteX1" fmla="*/ 538841 w 1640239"/>
              <a:gd name="connsiteY1" fmla="*/ 345715 h 1176935"/>
              <a:gd name="connsiteX2" fmla="*/ 1640239 w 1640239"/>
              <a:gd name="connsiteY2" fmla="*/ 345715 h 1176935"/>
              <a:gd name="connsiteX3" fmla="*/ 1640239 w 1640239"/>
              <a:gd name="connsiteY3" fmla="*/ 825835 h 1176935"/>
              <a:gd name="connsiteX4" fmla="*/ 536815 w 1640239"/>
              <a:gd name="connsiteY4" fmla="*/ 825835 h 1176935"/>
              <a:gd name="connsiteX5" fmla="*/ 668894 w 1640239"/>
              <a:gd name="connsiteY5" fmla="*/ 1176935 h 1176935"/>
              <a:gd name="connsiteX6" fmla="*/ 0 w 1640239"/>
              <a:gd name="connsiteY6" fmla="*/ 588468 h 1176935"/>
              <a:gd name="connsiteX7" fmla="*/ 668894 w 1640239"/>
              <a:gd name="connsiteY7" fmla="*/ 0 h 1176935"/>
              <a:gd name="connsiteX0" fmla="*/ 668894 w 1640239"/>
              <a:gd name="connsiteY0" fmla="*/ 0 h 1176935"/>
              <a:gd name="connsiteX1" fmla="*/ 538841 w 1640239"/>
              <a:gd name="connsiteY1" fmla="*/ 345715 h 1176935"/>
              <a:gd name="connsiteX2" fmla="*/ 1640239 w 1640239"/>
              <a:gd name="connsiteY2" fmla="*/ 345715 h 1176935"/>
              <a:gd name="connsiteX3" fmla="*/ 1374246 w 1640239"/>
              <a:gd name="connsiteY3" fmla="*/ 588439 h 1176935"/>
              <a:gd name="connsiteX4" fmla="*/ 1640239 w 1640239"/>
              <a:gd name="connsiteY4" fmla="*/ 825835 h 1176935"/>
              <a:gd name="connsiteX5" fmla="*/ 536815 w 1640239"/>
              <a:gd name="connsiteY5" fmla="*/ 825835 h 1176935"/>
              <a:gd name="connsiteX6" fmla="*/ 668894 w 1640239"/>
              <a:gd name="connsiteY6" fmla="*/ 1176935 h 1176935"/>
              <a:gd name="connsiteX7" fmla="*/ 0 w 1640239"/>
              <a:gd name="connsiteY7" fmla="*/ 588468 h 1176935"/>
              <a:gd name="connsiteX8" fmla="*/ 668894 w 1640239"/>
              <a:gd name="connsiteY8" fmla="*/ 0 h 1176935"/>
              <a:gd name="connsiteX0" fmla="*/ 1374246 w 1640239"/>
              <a:gd name="connsiteY0" fmla="*/ 588439 h 1176935"/>
              <a:gd name="connsiteX1" fmla="*/ 1640239 w 1640239"/>
              <a:gd name="connsiteY1" fmla="*/ 825835 h 1176935"/>
              <a:gd name="connsiteX2" fmla="*/ 536815 w 1640239"/>
              <a:gd name="connsiteY2" fmla="*/ 825835 h 1176935"/>
              <a:gd name="connsiteX3" fmla="*/ 668894 w 1640239"/>
              <a:gd name="connsiteY3" fmla="*/ 1176935 h 1176935"/>
              <a:gd name="connsiteX4" fmla="*/ 0 w 1640239"/>
              <a:gd name="connsiteY4" fmla="*/ 588468 h 1176935"/>
              <a:gd name="connsiteX5" fmla="*/ 668894 w 1640239"/>
              <a:gd name="connsiteY5" fmla="*/ 0 h 1176935"/>
              <a:gd name="connsiteX6" fmla="*/ 538841 w 1640239"/>
              <a:gd name="connsiteY6" fmla="*/ 345715 h 1176935"/>
              <a:gd name="connsiteX7" fmla="*/ 1640239 w 1640239"/>
              <a:gd name="connsiteY7" fmla="*/ 345715 h 1176935"/>
              <a:gd name="connsiteX8" fmla="*/ 1465686 w 1640239"/>
              <a:gd name="connsiteY8" fmla="*/ 679879 h 1176935"/>
              <a:gd name="connsiteX0" fmla="*/ 1640239 w 1640239"/>
              <a:gd name="connsiteY0" fmla="*/ 825835 h 1176935"/>
              <a:gd name="connsiteX1" fmla="*/ 536815 w 1640239"/>
              <a:gd name="connsiteY1" fmla="*/ 825835 h 1176935"/>
              <a:gd name="connsiteX2" fmla="*/ 668894 w 1640239"/>
              <a:gd name="connsiteY2" fmla="*/ 1176935 h 1176935"/>
              <a:gd name="connsiteX3" fmla="*/ 0 w 1640239"/>
              <a:gd name="connsiteY3" fmla="*/ 588468 h 1176935"/>
              <a:gd name="connsiteX4" fmla="*/ 668894 w 1640239"/>
              <a:gd name="connsiteY4" fmla="*/ 0 h 1176935"/>
              <a:gd name="connsiteX5" fmla="*/ 538841 w 1640239"/>
              <a:gd name="connsiteY5" fmla="*/ 345715 h 1176935"/>
              <a:gd name="connsiteX6" fmla="*/ 1640239 w 1640239"/>
              <a:gd name="connsiteY6" fmla="*/ 345715 h 1176935"/>
              <a:gd name="connsiteX7" fmla="*/ 1465686 w 1640239"/>
              <a:gd name="connsiteY7" fmla="*/ 679879 h 1176935"/>
              <a:gd name="connsiteX0" fmla="*/ 1640239 w 1640239"/>
              <a:gd name="connsiteY0" fmla="*/ 825835 h 1176935"/>
              <a:gd name="connsiteX1" fmla="*/ 536815 w 1640239"/>
              <a:gd name="connsiteY1" fmla="*/ 825835 h 1176935"/>
              <a:gd name="connsiteX2" fmla="*/ 668894 w 1640239"/>
              <a:gd name="connsiteY2" fmla="*/ 1176935 h 1176935"/>
              <a:gd name="connsiteX3" fmla="*/ 0 w 1640239"/>
              <a:gd name="connsiteY3" fmla="*/ 588468 h 1176935"/>
              <a:gd name="connsiteX4" fmla="*/ 668894 w 1640239"/>
              <a:gd name="connsiteY4" fmla="*/ 0 h 1176935"/>
              <a:gd name="connsiteX5" fmla="*/ 538841 w 1640239"/>
              <a:gd name="connsiteY5" fmla="*/ 345715 h 1176935"/>
              <a:gd name="connsiteX6" fmla="*/ 1640239 w 1640239"/>
              <a:gd name="connsiteY6" fmla="*/ 345715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0239" h="1176935">
                <a:moveTo>
                  <a:pt x="1640239" y="825835"/>
                </a:moveTo>
                <a:lnTo>
                  <a:pt x="536815" y="825835"/>
                </a:lnTo>
                <a:lnTo>
                  <a:pt x="668894" y="1176935"/>
                </a:lnTo>
                <a:lnTo>
                  <a:pt x="0" y="588468"/>
                </a:lnTo>
                <a:lnTo>
                  <a:pt x="668894" y="0"/>
                </a:lnTo>
                <a:lnTo>
                  <a:pt x="538841" y="345715"/>
                </a:lnTo>
                <a:lnTo>
                  <a:pt x="1640239" y="34571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92988A37-E9E0-294F-4B10-2277B06A7BD6}"/>
              </a:ext>
            </a:extLst>
          </p:cNvPr>
          <p:cNvSpPr/>
          <p:nvPr/>
        </p:nvSpPr>
        <p:spPr bwMode="auto">
          <a:xfrm>
            <a:off x="7888841" y="3000288"/>
            <a:ext cx="1550422" cy="1176935"/>
          </a:xfrm>
          <a:custGeom>
            <a:avLst/>
            <a:gdLst>
              <a:gd name="connsiteX0" fmla="*/ 668894 w 1550422"/>
              <a:gd name="connsiteY0" fmla="*/ 0 h 1176935"/>
              <a:gd name="connsiteX1" fmla="*/ 576106 w 1550422"/>
              <a:gd name="connsiteY1" fmla="*/ 246655 h 1176935"/>
              <a:gd name="connsiteX2" fmla="*/ 1550422 w 1550422"/>
              <a:gd name="connsiteY2" fmla="*/ 246655 h 1176935"/>
              <a:gd name="connsiteX3" fmla="*/ 1550422 w 1550422"/>
              <a:gd name="connsiteY3" fmla="*/ 924895 h 1176935"/>
              <a:gd name="connsiteX4" fmla="*/ 574080 w 1550422"/>
              <a:gd name="connsiteY4" fmla="*/ 924895 h 1176935"/>
              <a:gd name="connsiteX5" fmla="*/ 668894 w 1550422"/>
              <a:gd name="connsiteY5" fmla="*/ 1176935 h 1176935"/>
              <a:gd name="connsiteX6" fmla="*/ 0 w 1550422"/>
              <a:gd name="connsiteY6" fmla="*/ 588468 h 1176935"/>
              <a:gd name="connsiteX7" fmla="*/ 668894 w 1550422"/>
              <a:gd name="connsiteY7" fmla="*/ 0 h 1176935"/>
              <a:gd name="connsiteX0" fmla="*/ 668894 w 1550430"/>
              <a:gd name="connsiteY0" fmla="*/ 0 h 1176935"/>
              <a:gd name="connsiteX1" fmla="*/ 576106 w 1550430"/>
              <a:gd name="connsiteY1" fmla="*/ 246655 h 1176935"/>
              <a:gd name="connsiteX2" fmla="*/ 1550422 w 1550430"/>
              <a:gd name="connsiteY2" fmla="*/ 246655 h 1176935"/>
              <a:gd name="connsiteX3" fmla="*/ 1376786 w 1550430"/>
              <a:gd name="connsiteY3" fmla="*/ 588439 h 1176935"/>
              <a:gd name="connsiteX4" fmla="*/ 1550422 w 1550430"/>
              <a:gd name="connsiteY4" fmla="*/ 924895 h 1176935"/>
              <a:gd name="connsiteX5" fmla="*/ 574080 w 1550430"/>
              <a:gd name="connsiteY5" fmla="*/ 924895 h 1176935"/>
              <a:gd name="connsiteX6" fmla="*/ 668894 w 1550430"/>
              <a:gd name="connsiteY6" fmla="*/ 1176935 h 1176935"/>
              <a:gd name="connsiteX7" fmla="*/ 0 w 1550430"/>
              <a:gd name="connsiteY7" fmla="*/ 588468 h 1176935"/>
              <a:gd name="connsiteX8" fmla="*/ 668894 w 1550430"/>
              <a:gd name="connsiteY8" fmla="*/ 0 h 1176935"/>
              <a:gd name="connsiteX0" fmla="*/ 1376786 w 1550430"/>
              <a:gd name="connsiteY0" fmla="*/ 588439 h 1176935"/>
              <a:gd name="connsiteX1" fmla="*/ 1550422 w 1550430"/>
              <a:gd name="connsiteY1" fmla="*/ 924895 h 1176935"/>
              <a:gd name="connsiteX2" fmla="*/ 574080 w 1550430"/>
              <a:gd name="connsiteY2" fmla="*/ 924895 h 1176935"/>
              <a:gd name="connsiteX3" fmla="*/ 668894 w 1550430"/>
              <a:gd name="connsiteY3" fmla="*/ 1176935 h 1176935"/>
              <a:gd name="connsiteX4" fmla="*/ 0 w 1550430"/>
              <a:gd name="connsiteY4" fmla="*/ 588468 h 1176935"/>
              <a:gd name="connsiteX5" fmla="*/ 668894 w 1550430"/>
              <a:gd name="connsiteY5" fmla="*/ 0 h 1176935"/>
              <a:gd name="connsiteX6" fmla="*/ 576106 w 1550430"/>
              <a:gd name="connsiteY6" fmla="*/ 246655 h 1176935"/>
              <a:gd name="connsiteX7" fmla="*/ 1550422 w 1550430"/>
              <a:gd name="connsiteY7" fmla="*/ 246655 h 1176935"/>
              <a:gd name="connsiteX8" fmla="*/ 1468226 w 1550430"/>
              <a:gd name="connsiteY8" fmla="*/ 679879 h 1176935"/>
              <a:gd name="connsiteX0" fmla="*/ 1550422 w 1550430"/>
              <a:gd name="connsiteY0" fmla="*/ 924895 h 1176935"/>
              <a:gd name="connsiteX1" fmla="*/ 574080 w 1550430"/>
              <a:gd name="connsiteY1" fmla="*/ 924895 h 1176935"/>
              <a:gd name="connsiteX2" fmla="*/ 668894 w 1550430"/>
              <a:gd name="connsiteY2" fmla="*/ 1176935 h 1176935"/>
              <a:gd name="connsiteX3" fmla="*/ 0 w 1550430"/>
              <a:gd name="connsiteY3" fmla="*/ 588468 h 1176935"/>
              <a:gd name="connsiteX4" fmla="*/ 668894 w 1550430"/>
              <a:gd name="connsiteY4" fmla="*/ 0 h 1176935"/>
              <a:gd name="connsiteX5" fmla="*/ 576106 w 1550430"/>
              <a:gd name="connsiteY5" fmla="*/ 246655 h 1176935"/>
              <a:gd name="connsiteX6" fmla="*/ 1550422 w 1550430"/>
              <a:gd name="connsiteY6" fmla="*/ 246655 h 1176935"/>
              <a:gd name="connsiteX7" fmla="*/ 1468226 w 1550430"/>
              <a:gd name="connsiteY7" fmla="*/ 679879 h 1176935"/>
              <a:gd name="connsiteX0" fmla="*/ 1550422 w 1550422"/>
              <a:gd name="connsiteY0" fmla="*/ 924895 h 1176935"/>
              <a:gd name="connsiteX1" fmla="*/ 574080 w 1550422"/>
              <a:gd name="connsiteY1" fmla="*/ 924895 h 1176935"/>
              <a:gd name="connsiteX2" fmla="*/ 668894 w 1550422"/>
              <a:gd name="connsiteY2" fmla="*/ 1176935 h 1176935"/>
              <a:gd name="connsiteX3" fmla="*/ 0 w 1550422"/>
              <a:gd name="connsiteY3" fmla="*/ 588468 h 1176935"/>
              <a:gd name="connsiteX4" fmla="*/ 668894 w 1550422"/>
              <a:gd name="connsiteY4" fmla="*/ 0 h 1176935"/>
              <a:gd name="connsiteX5" fmla="*/ 576106 w 1550422"/>
              <a:gd name="connsiteY5" fmla="*/ 246655 h 1176935"/>
              <a:gd name="connsiteX6" fmla="*/ 1550422 w 1550422"/>
              <a:gd name="connsiteY6" fmla="*/ 246655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422" h="1176935">
                <a:moveTo>
                  <a:pt x="1550422" y="924895"/>
                </a:moveTo>
                <a:lnTo>
                  <a:pt x="574080" y="924895"/>
                </a:lnTo>
                <a:lnTo>
                  <a:pt x="668894" y="1176935"/>
                </a:lnTo>
                <a:lnTo>
                  <a:pt x="0" y="588468"/>
                </a:lnTo>
                <a:lnTo>
                  <a:pt x="668894" y="0"/>
                </a:lnTo>
                <a:lnTo>
                  <a:pt x="576106" y="246655"/>
                </a:lnTo>
                <a:lnTo>
                  <a:pt x="1550422" y="246655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328A40D8-AF99-FD6E-CEB3-72626B13C7BD}"/>
              </a:ext>
            </a:extLst>
          </p:cNvPr>
          <p:cNvSpPr/>
          <p:nvPr/>
        </p:nvSpPr>
        <p:spPr bwMode="auto">
          <a:xfrm>
            <a:off x="427689" y="4948664"/>
            <a:ext cx="1548978" cy="1176935"/>
          </a:xfrm>
          <a:custGeom>
            <a:avLst/>
            <a:gdLst>
              <a:gd name="connsiteX0" fmla="*/ 353859 w 1548978"/>
              <a:gd name="connsiteY0" fmla="*/ 0 h 1176935"/>
              <a:gd name="connsiteX1" fmla="*/ 246239 w 1548978"/>
              <a:gd name="connsiteY1" fmla="*/ 540770 h 1176935"/>
              <a:gd name="connsiteX2" fmla="*/ 1548978 w 1548978"/>
              <a:gd name="connsiteY2" fmla="*/ 540770 h 1176935"/>
              <a:gd name="connsiteX3" fmla="*/ 1548978 w 1548978"/>
              <a:gd name="connsiteY3" fmla="*/ 630780 h 1176935"/>
              <a:gd name="connsiteX4" fmla="*/ 245168 w 1548978"/>
              <a:gd name="connsiteY4" fmla="*/ 630780 h 1176935"/>
              <a:gd name="connsiteX5" fmla="*/ 353859 w 1548978"/>
              <a:gd name="connsiteY5" fmla="*/ 1176935 h 1176935"/>
              <a:gd name="connsiteX6" fmla="*/ 0 w 1548978"/>
              <a:gd name="connsiteY6" fmla="*/ 588468 h 1176935"/>
              <a:gd name="connsiteX7" fmla="*/ 353859 w 1548978"/>
              <a:gd name="connsiteY7" fmla="*/ 0 h 1176935"/>
              <a:gd name="connsiteX0" fmla="*/ 353859 w 1694922"/>
              <a:gd name="connsiteY0" fmla="*/ 0 h 1176935"/>
              <a:gd name="connsiteX1" fmla="*/ 246239 w 1694922"/>
              <a:gd name="connsiteY1" fmla="*/ 540770 h 1176935"/>
              <a:gd name="connsiteX2" fmla="*/ 1548978 w 1694922"/>
              <a:gd name="connsiteY2" fmla="*/ 540770 h 1176935"/>
              <a:gd name="connsiteX3" fmla="*/ 1694921 w 1694922"/>
              <a:gd name="connsiteY3" fmla="*/ 579867 h 1176935"/>
              <a:gd name="connsiteX4" fmla="*/ 1548978 w 1694922"/>
              <a:gd name="connsiteY4" fmla="*/ 630780 h 1176935"/>
              <a:gd name="connsiteX5" fmla="*/ 245168 w 1694922"/>
              <a:gd name="connsiteY5" fmla="*/ 630780 h 1176935"/>
              <a:gd name="connsiteX6" fmla="*/ 353859 w 1694922"/>
              <a:gd name="connsiteY6" fmla="*/ 1176935 h 1176935"/>
              <a:gd name="connsiteX7" fmla="*/ 0 w 1694922"/>
              <a:gd name="connsiteY7" fmla="*/ 588468 h 1176935"/>
              <a:gd name="connsiteX8" fmla="*/ 353859 w 1694922"/>
              <a:gd name="connsiteY8" fmla="*/ 0 h 1176935"/>
              <a:gd name="connsiteX0" fmla="*/ 1694921 w 1786361"/>
              <a:gd name="connsiteY0" fmla="*/ 579867 h 1176935"/>
              <a:gd name="connsiteX1" fmla="*/ 1548978 w 1786361"/>
              <a:gd name="connsiteY1" fmla="*/ 630780 h 1176935"/>
              <a:gd name="connsiteX2" fmla="*/ 245168 w 1786361"/>
              <a:gd name="connsiteY2" fmla="*/ 630780 h 1176935"/>
              <a:gd name="connsiteX3" fmla="*/ 353859 w 1786361"/>
              <a:gd name="connsiteY3" fmla="*/ 1176935 h 1176935"/>
              <a:gd name="connsiteX4" fmla="*/ 0 w 1786361"/>
              <a:gd name="connsiteY4" fmla="*/ 588468 h 1176935"/>
              <a:gd name="connsiteX5" fmla="*/ 353859 w 1786361"/>
              <a:gd name="connsiteY5" fmla="*/ 0 h 1176935"/>
              <a:gd name="connsiteX6" fmla="*/ 246239 w 1786361"/>
              <a:gd name="connsiteY6" fmla="*/ 540770 h 1176935"/>
              <a:gd name="connsiteX7" fmla="*/ 1548978 w 1786361"/>
              <a:gd name="connsiteY7" fmla="*/ 540770 h 1176935"/>
              <a:gd name="connsiteX8" fmla="*/ 1786361 w 1786361"/>
              <a:gd name="connsiteY8" fmla="*/ 671307 h 1176935"/>
              <a:gd name="connsiteX0" fmla="*/ 1694921 w 1694921"/>
              <a:gd name="connsiteY0" fmla="*/ 579867 h 1176935"/>
              <a:gd name="connsiteX1" fmla="*/ 1548978 w 1694921"/>
              <a:gd name="connsiteY1" fmla="*/ 630780 h 1176935"/>
              <a:gd name="connsiteX2" fmla="*/ 245168 w 1694921"/>
              <a:gd name="connsiteY2" fmla="*/ 630780 h 1176935"/>
              <a:gd name="connsiteX3" fmla="*/ 353859 w 1694921"/>
              <a:gd name="connsiteY3" fmla="*/ 1176935 h 1176935"/>
              <a:gd name="connsiteX4" fmla="*/ 0 w 1694921"/>
              <a:gd name="connsiteY4" fmla="*/ 588468 h 1176935"/>
              <a:gd name="connsiteX5" fmla="*/ 353859 w 1694921"/>
              <a:gd name="connsiteY5" fmla="*/ 0 h 1176935"/>
              <a:gd name="connsiteX6" fmla="*/ 246239 w 1694921"/>
              <a:gd name="connsiteY6" fmla="*/ 540770 h 1176935"/>
              <a:gd name="connsiteX7" fmla="*/ 1548978 w 1694921"/>
              <a:gd name="connsiteY7" fmla="*/ 540770 h 1176935"/>
              <a:gd name="connsiteX0" fmla="*/ 1548978 w 1548978"/>
              <a:gd name="connsiteY0" fmla="*/ 630780 h 1176935"/>
              <a:gd name="connsiteX1" fmla="*/ 245168 w 1548978"/>
              <a:gd name="connsiteY1" fmla="*/ 630780 h 1176935"/>
              <a:gd name="connsiteX2" fmla="*/ 353859 w 1548978"/>
              <a:gd name="connsiteY2" fmla="*/ 1176935 h 1176935"/>
              <a:gd name="connsiteX3" fmla="*/ 0 w 1548978"/>
              <a:gd name="connsiteY3" fmla="*/ 588468 h 1176935"/>
              <a:gd name="connsiteX4" fmla="*/ 353859 w 1548978"/>
              <a:gd name="connsiteY4" fmla="*/ 0 h 1176935"/>
              <a:gd name="connsiteX5" fmla="*/ 246239 w 1548978"/>
              <a:gd name="connsiteY5" fmla="*/ 540770 h 1176935"/>
              <a:gd name="connsiteX6" fmla="*/ 1548978 w 1548978"/>
              <a:gd name="connsiteY6" fmla="*/ 540770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8978" h="1176935">
                <a:moveTo>
                  <a:pt x="1548978" y="630780"/>
                </a:moveTo>
                <a:lnTo>
                  <a:pt x="245168" y="630780"/>
                </a:lnTo>
                <a:lnTo>
                  <a:pt x="353859" y="1176935"/>
                </a:lnTo>
                <a:lnTo>
                  <a:pt x="0" y="588468"/>
                </a:lnTo>
                <a:lnTo>
                  <a:pt x="353859" y="0"/>
                </a:lnTo>
                <a:lnTo>
                  <a:pt x="246239" y="540770"/>
                </a:lnTo>
                <a:lnTo>
                  <a:pt x="1548978" y="54077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E85266E3-260F-A736-82A5-E2FA0AB35360}"/>
              </a:ext>
            </a:extLst>
          </p:cNvPr>
          <p:cNvSpPr/>
          <p:nvPr/>
        </p:nvSpPr>
        <p:spPr bwMode="auto">
          <a:xfrm>
            <a:off x="2270558" y="4948665"/>
            <a:ext cx="1568810" cy="1176935"/>
          </a:xfrm>
          <a:custGeom>
            <a:avLst/>
            <a:gdLst>
              <a:gd name="connsiteX0" fmla="*/ 353858 w 1568810"/>
              <a:gd name="connsiteY0" fmla="*/ 0 h 1176935"/>
              <a:gd name="connsiteX1" fmla="*/ 257760 w 1568810"/>
              <a:gd name="connsiteY1" fmla="*/ 482874 h 1176935"/>
              <a:gd name="connsiteX2" fmla="*/ 1568810 w 1568810"/>
              <a:gd name="connsiteY2" fmla="*/ 482874 h 1176935"/>
              <a:gd name="connsiteX3" fmla="*/ 1568810 w 1568810"/>
              <a:gd name="connsiteY3" fmla="*/ 688674 h 1176935"/>
              <a:gd name="connsiteX4" fmla="*/ 256689 w 1568810"/>
              <a:gd name="connsiteY4" fmla="*/ 688674 h 1176935"/>
              <a:gd name="connsiteX5" fmla="*/ 353858 w 1568810"/>
              <a:gd name="connsiteY5" fmla="*/ 1176935 h 1176935"/>
              <a:gd name="connsiteX6" fmla="*/ 0 w 1568810"/>
              <a:gd name="connsiteY6" fmla="*/ 588468 h 1176935"/>
              <a:gd name="connsiteX7" fmla="*/ 353858 w 1568810"/>
              <a:gd name="connsiteY7" fmla="*/ 0 h 1176935"/>
              <a:gd name="connsiteX0" fmla="*/ 353858 w 1748260"/>
              <a:gd name="connsiteY0" fmla="*/ 0 h 1176935"/>
              <a:gd name="connsiteX1" fmla="*/ 257760 w 1748260"/>
              <a:gd name="connsiteY1" fmla="*/ 482874 h 1176935"/>
              <a:gd name="connsiteX2" fmla="*/ 1568810 w 1748260"/>
              <a:gd name="connsiteY2" fmla="*/ 482874 h 1176935"/>
              <a:gd name="connsiteX3" fmla="*/ 1748259 w 1748260"/>
              <a:gd name="connsiteY3" fmla="*/ 565578 h 1176935"/>
              <a:gd name="connsiteX4" fmla="*/ 1568810 w 1748260"/>
              <a:gd name="connsiteY4" fmla="*/ 688674 h 1176935"/>
              <a:gd name="connsiteX5" fmla="*/ 256689 w 1748260"/>
              <a:gd name="connsiteY5" fmla="*/ 688674 h 1176935"/>
              <a:gd name="connsiteX6" fmla="*/ 353858 w 1748260"/>
              <a:gd name="connsiteY6" fmla="*/ 1176935 h 1176935"/>
              <a:gd name="connsiteX7" fmla="*/ 0 w 1748260"/>
              <a:gd name="connsiteY7" fmla="*/ 588468 h 1176935"/>
              <a:gd name="connsiteX8" fmla="*/ 353858 w 1748260"/>
              <a:gd name="connsiteY8" fmla="*/ 0 h 1176935"/>
              <a:gd name="connsiteX0" fmla="*/ 1748259 w 1839699"/>
              <a:gd name="connsiteY0" fmla="*/ 565578 h 1176935"/>
              <a:gd name="connsiteX1" fmla="*/ 1568810 w 1839699"/>
              <a:gd name="connsiteY1" fmla="*/ 688674 h 1176935"/>
              <a:gd name="connsiteX2" fmla="*/ 256689 w 1839699"/>
              <a:gd name="connsiteY2" fmla="*/ 688674 h 1176935"/>
              <a:gd name="connsiteX3" fmla="*/ 353858 w 1839699"/>
              <a:gd name="connsiteY3" fmla="*/ 1176935 h 1176935"/>
              <a:gd name="connsiteX4" fmla="*/ 0 w 1839699"/>
              <a:gd name="connsiteY4" fmla="*/ 588468 h 1176935"/>
              <a:gd name="connsiteX5" fmla="*/ 353858 w 1839699"/>
              <a:gd name="connsiteY5" fmla="*/ 0 h 1176935"/>
              <a:gd name="connsiteX6" fmla="*/ 257760 w 1839699"/>
              <a:gd name="connsiteY6" fmla="*/ 482874 h 1176935"/>
              <a:gd name="connsiteX7" fmla="*/ 1568810 w 1839699"/>
              <a:gd name="connsiteY7" fmla="*/ 482874 h 1176935"/>
              <a:gd name="connsiteX8" fmla="*/ 1839699 w 1839699"/>
              <a:gd name="connsiteY8" fmla="*/ 657018 h 1176935"/>
              <a:gd name="connsiteX0" fmla="*/ 1568810 w 1839699"/>
              <a:gd name="connsiteY0" fmla="*/ 688674 h 1176935"/>
              <a:gd name="connsiteX1" fmla="*/ 256689 w 1839699"/>
              <a:gd name="connsiteY1" fmla="*/ 688674 h 1176935"/>
              <a:gd name="connsiteX2" fmla="*/ 353858 w 1839699"/>
              <a:gd name="connsiteY2" fmla="*/ 1176935 h 1176935"/>
              <a:gd name="connsiteX3" fmla="*/ 0 w 1839699"/>
              <a:gd name="connsiteY3" fmla="*/ 588468 h 1176935"/>
              <a:gd name="connsiteX4" fmla="*/ 353858 w 1839699"/>
              <a:gd name="connsiteY4" fmla="*/ 0 h 1176935"/>
              <a:gd name="connsiteX5" fmla="*/ 257760 w 1839699"/>
              <a:gd name="connsiteY5" fmla="*/ 482874 h 1176935"/>
              <a:gd name="connsiteX6" fmla="*/ 1568810 w 1839699"/>
              <a:gd name="connsiteY6" fmla="*/ 482874 h 1176935"/>
              <a:gd name="connsiteX7" fmla="*/ 1839699 w 1839699"/>
              <a:gd name="connsiteY7" fmla="*/ 657018 h 1176935"/>
              <a:gd name="connsiteX0" fmla="*/ 1568810 w 1568810"/>
              <a:gd name="connsiteY0" fmla="*/ 688674 h 1176935"/>
              <a:gd name="connsiteX1" fmla="*/ 256689 w 1568810"/>
              <a:gd name="connsiteY1" fmla="*/ 688674 h 1176935"/>
              <a:gd name="connsiteX2" fmla="*/ 353858 w 1568810"/>
              <a:gd name="connsiteY2" fmla="*/ 1176935 h 1176935"/>
              <a:gd name="connsiteX3" fmla="*/ 0 w 1568810"/>
              <a:gd name="connsiteY3" fmla="*/ 588468 h 1176935"/>
              <a:gd name="connsiteX4" fmla="*/ 353858 w 1568810"/>
              <a:gd name="connsiteY4" fmla="*/ 0 h 1176935"/>
              <a:gd name="connsiteX5" fmla="*/ 257760 w 1568810"/>
              <a:gd name="connsiteY5" fmla="*/ 482874 h 1176935"/>
              <a:gd name="connsiteX6" fmla="*/ 1568810 w 1568810"/>
              <a:gd name="connsiteY6" fmla="*/ 482874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8810" h="1176935">
                <a:moveTo>
                  <a:pt x="1568810" y="688674"/>
                </a:moveTo>
                <a:lnTo>
                  <a:pt x="256689" y="688674"/>
                </a:lnTo>
                <a:lnTo>
                  <a:pt x="353858" y="1176935"/>
                </a:lnTo>
                <a:lnTo>
                  <a:pt x="0" y="588468"/>
                </a:lnTo>
                <a:lnTo>
                  <a:pt x="353858" y="0"/>
                </a:lnTo>
                <a:lnTo>
                  <a:pt x="257760" y="482874"/>
                </a:lnTo>
                <a:lnTo>
                  <a:pt x="1568810" y="482874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203D0D78-1A8D-3A24-D845-BB716810276A}"/>
              </a:ext>
            </a:extLst>
          </p:cNvPr>
          <p:cNvSpPr/>
          <p:nvPr/>
        </p:nvSpPr>
        <p:spPr bwMode="auto">
          <a:xfrm>
            <a:off x="4145281" y="4948666"/>
            <a:ext cx="1547311" cy="1176935"/>
          </a:xfrm>
          <a:custGeom>
            <a:avLst/>
            <a:gdLst>
              <a:gd name="connsiteX0" fmla="*/ 353859 w 1547311"/>
              <a:gd name="connsiteY0" fmla="*/ 0 h 1176935"/>
              <a:gd name="connsiteX1" fmla="*/ 271410 w 1547311"/>
              <a:gd name="connsiteY1" fmla="*/ 414293 h 1176935"/>
              <a:gd name="connsiteX2" fmla="*/ 1547311 w 1547311"/>
              <a:gd name="connsiteY2" fmla="*/ 414293 h 1176935"/>
              <a:gd name="connsiteX3" fmla="*/ 1547311 w 1547311"/>
              <a:gd name="connsiteY3" fmla="*/ 757253 h 1176935"/>
              <a:gd name="connsiteX4" fmla="*/ 270338 w 1547311"/>
              <a:gd name="connsiteY4" fmla="*/ 757253 h 1176935"/>
              <a:gd name="connsiteX5" fmla="*/ 353859 w 1547311"/>
              <a:gd name="connsiteY5" fmla="*/ 1176935 h 1176935"/>
              <a:gd name="connsiteX6" fmla="*/ 0 w 1547311"/>
              <a:gd name="connsiteY6" fmla="*/ 588468 h 1176935"/>
              <a:gd name="connsiteX7" fmla="*/ 353859 w 1547311"/>
              <a:gd name="connsiteY7" fmla="*/ 0 h 1176935"/>
              <a:gd name="connsiteX0" fmla="*/ 353859 w 1686692"/>
              <a:gd name="connsiteY0" fmla="*/ 0 h 1176935"/>
              <a:gd name="connsiteX1" fmla="*/ 271410 w 1686692"/>
              <a:gd name="connsiteY1" fmla="*/ 414293 h 1176935"/>
              <a:gd name="connsiteX2" fmla="*/ 1547311 w 1686692"/>
              <a:gd name="connsiteY2" fmla="*/ 414293 h 1176935"/>
              <a:gd name="connsiteX3" fmla="*/ 1686667 w 1686692"/>
              <a:gd name="connsiteY3" fmla="*/ 597327 h 1176935"/>
              <a:gd name="connsiteX4" fmla="*/ 1547311 w 1686692"/>
              <a:gd name="connsiteY4" fmla="*/ 757253 h 1176935"/>
              <a:gd name="connsiteX5" fmla="*/ 270338 w 1686692"/>
              <a:gd name="connsiteY5" fmla="*/ 757253 h 1176935"/>
              <a:gd name="connsiteX6" fmla="*/ 353859 w 1686692"/>
              <a:gd name="connsiteY6" fmla="*/ 1176935 h 1176935"/>
              <a:gd name="connsiteX7" fmla="*/ 0 w 1686692"/>
              <a:gd name="connsiteY7" fmla="*/ 588468 h 1176935"/>
              <a:gd name="connsiteX8" fmla="*/ 353859 w 1686692"/>
              <a:gd name="connsiteY8" fmla="*/ 0 h 1176935"/>
              <a:gd name="connsiteX0" fmla="*/ 1686667 w 1778107"/>
              <a:gd name="connsiteY0" fmla="*/ 597327 h 1176935"/>
              <a:gd name="connsiteX1" fmla="*/ 1547311 w 1778107"/>
              <a:gd name="connsiteY1" fmla="*/ 757253 h 1176935"/>
              <a:gd name="connsiteX2" fmla="*/ 270338 w 1778107"/>
              <a:gd name="connsiteY2" fmla="*/ 757253 h 1176935"/>
              <a:gd name="connsiteX3" fmla="*/ 353859 w 1778107"/>
              <a:gd name="connsiteY3" fmla="*/ 1176935 h 1176935"/>
              <a:gd name="connsiteX4" fmla="*/ 0 w 1778107"/>
              <a:gd name="connsiteY4" fmla="*/ 588468 h 1176935"/>
              <a:gd name="connsiteX5" fmla="*/ 353859 w 1778107"/>
              <a:gd name="connsiteY5" fmla="*/ 0 h 1176935"/>
              <a:gd name="connsiteX6" fmla="*/ 271410 w 1778107"/>
              <a:gd name="connsiteY6" fmla="*/ 414293 h 1176935"/>
              <a:gd name="connsiteX7" fmla="*/ 1547311 w 1778107"/>
              <a:gd name="connsiteY7" fmla="*/ 414293 h 1176935"/>
              <a:gd name="connsiteX8" fmla="*/ 1778107 w 1778107"/>
              <a:gd name="connsiteY8" fmla="*/ 688767 h 1176935"/>
              <a:gd name="connsiteX0" fmla="*/ 1547311 w 1778107"/>
              <a:gd name="connsiteY0" fmla="*/ 757253 h 1176935"/>
              <a:gd name="connsiteX1" fmla="*/ 270338 w 1778107"/>
              <a:gd name="connsiteY1" fmla="*/ 757253 h 1176935"/>
              <a:gd name="connsiteX2" fmla="*/ 353859 w 1778107"/>
              <a:gd name="connsiteY2" fmla="*/ 1176935 h 1176935"/>
              <a:gd name="connsiteX3" fmla="*/ 0 w 1778107"/>
              <a:gd name="connsiteY3" fmla="*/ 588468 h 1176935"/>
              <a:gd name="connsiteX4" fmla="*/ 353859 w 1778107"/>
              <a:gd name="connsiteY4" fmla="*/ 0 h 1176935"/>
              <a:gd name="connsiteX5" fmla="*/ 271410 w 1778107"/>
              <a:gd name="connsiteY5" fmla="*/ 414293 h 1176935"/>
              <a:gd name="connsiteX6" fmla="*/ 1547311 w 1778107"/>
              <a:gd name="connsiteY6" fmla="*/ 414293 h 1176935"/>
              <a:gd name="connsiteX7" fmla="*/ 1778107 w 1778107"/>
              <a:gd name="connsiteY7" fmla="*/ 688767 h 1176935"/>
              <a:gd name="connsiteX0" fmla="*/ 1547311 w 1547311"/>
              <a:gd name="connsiteY0" fmla="*/ 757253 h 1176935"/>
              <a:gd name="connsiteX1" fmla="*/ 270338 w 1547311"/>
              <a:gd name="connsiteY1" fmla="*/ 757253 h 1176935"/>
              <a:gd name="connsiteX2" fmla="*/ 353859 w 1547311"/>
              <a:gd name="connsiteY2" fmla="*/ 1176935 h 1176935"/>
              <a:gd name="connsiteX3" fmla="*/ 0 w 1547311"/>
              <a:gd name="connsiteY3" fmla="*/ 588468 h 1176935"/>
              <a:gd name="connsiteX4" fmla="*/ 353859 w 1547311"/>
              <a:gd name="connsiteY4" fmla="*/ 0 h 1176935"/>
              <a:gd name="connsiteX5" fmla="*/ 271410 w 1547311"/>
              <a:gd name="connsiteY5" fmla="*/ 414293 h 1176935"/>
              <a:gd name="connsiteX6" fmla="*/ 1547311 w 1547311"/>
              <a:gd name="connsiteY6" fmla="*/ 414293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7311" h="1176935">
                <a:moveTo>
                  <a:pt x="1547311" y="757253"/>
                </a:moveTo>
                <a:lnTo>
                  <a:pt x="270338" y="757253"/>
                </a:lnTo>
                <a:lnTo>
                  <a:pt x="353859" y="1176935"/>
                </a:lnTo>
                <a:lnTo>
                  <a:pt x="0" y="588468"/>
                </a:lnTo>
                <a:lnTo>
                  <a:pt x="353859" y="0"/>
                </a:lnTo>
                <a:lnTo>
                  <a:pt x="271410" y="414293"/>
                </a:lnTo>
                <a:lnTo>
                  <a:pt x="1547311" y="414293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D130F056-38A8-25DF-8A0D-1736D7A60AB5}"/>
              </a:ext>
            </a:extLst>
          </p:cNvPr>
          <p:cNvSpPr/>
          <p:nvPr/>
        </p:nvSpPr>
        <p:spPr bwMode="auto">
          <a:xfrm>
            <a:off x="6019596" y="4948666"/>
            <a:ext cx="1547311" cy="1176935"/>
          </a:xfrm>
          <a:custGeom>
            <a:avLst/>
            <a:gdLst>
              <a:gd name="connsiteX0" fmla="*/ 353859 w 1404019"/>
              <a:gd name="connsiteY0" fmla="*/ 0 h 1176935"/>
              <a:gd name="connsiteX1" fmla="*/ 285058 w 1404019"/>
              <a:gd name="connsiteY1" fmla="*/ 345713 h 1176935"/>
              <a:gd name="connsiteX2" fmla="*/ 1404019 w 1404019"/>
              <a:gd name="connsiteY2" fmla="*/ 345713 h 1176935"/>
              <a:gd name="connsiteX3" fmla="*/ 1404019 w 1404019"/>
              <a:gd name="connsiteY3" fmla="*/ 825833 h 1176935"/>
              <a:gd name="connsiteX4" fmla="*/ 283986 w 1404019"/>
              <a:gd name="connsiteY4" fmla="*/ 825833 h 1176935"/>
              <a:gd name="connsiteX5" fmla="*/ 353859 w 1404019"/>
              <a:gd name="connsiteY5" fmla="*/ 1176935 h 1176935"/>
              <a:gd name="connsiteX6" fmla="*/ 0 w 1404019"/>
              <a:gd name="connsiteY6" fmla="*/ 588468 h 1176935"/>
              <a:gd name="connsiteX7" fmla="*/ 353859 w 1404019"/>
              <a:gd name="connsiteY7" fmla="*/ 0 h 1176935"/>
              <a:gd name="connsiteX0" fmla="*/ 353859 w 1545706"/>
              <a:gd name="connsiteY0" fmla="*/ 0 h 1176935"/>
              <a:gd name="connsiteX1" fmla="*/ 285058 w 1545706"/>
              <a:gd name="connsiteY1" fmla="*/ 345713 h 1176935"/>
              <a:gd name="connsiteX2" fmla="*/ 1404019 w 1545706"/>
              <a:gd name="connsiteY2" fmla="*/ 345713 h 1176935"/>
              <a:gd name="connsiteX3" fmla="*/ 1545696 w 1545706"/>
              <a:gd name="connsiteY3" fmla="*/ 540177 h 1176935"/>
              <a:gd name="connsiteX4" fmla="*/ 1404019 w 1545706"/>
              <a:gd name="connsiteY4" fmla="*/ 825833 h 1176935"/>
              <a:gd name="connsiteX5" fmla="*/ 283986 w 1545706"/>
              <a:gd name="connsiteY5" fmla="*/ 825833 h 1176935"/>
              <a:gd name="connsiteX6" fmla="*/ 353859 w 1545706"/>
              <a:gd name="connsiteY6" fmla="*/ 1176935 h 1176935"/>
              <a:gd name="connsiteX7" fmla="*/ 0 w 1545706"/>
              <a:gd name="connsiteY7" fmla="*/ 588468 h 1176935"/>
              <a:gd name="connsiteX8" fmla="*/ 353859 w 1545706"/>
              <a:gd name="connsiteY8" fmla="*/ 0 h 1176935"/>
              <a:gd name="connsiteX0" fmla="*/ 1545696 w 1637136"/>
              <a:gd name="connsiteY0" fmla="*/ 540177 h 1176935"/>
              <a:gd name="connsiteX1" fmla="*/ 1404019 w 1637136"/>
              <a:gd name="connsiteY1" fmla="*/ 825833 h 1176935"/>
              <a:gd name="connsiteX2" fmla="*/ 283986 w 1637136"/>
              <a:gd name="connsiteY2" fmla="*/ 825833 h 1176935"/>
              <a:gd name="connsiteX3" fmla="*/ 353859 w 1637136"/>
              <a:gd name="connsiteY3" fmla="*/ 1176935 h 1176935"/>
              <a:gd name="connsiteX4" fmla="*/ 0 w 1637136"/>
              <a:gd name="connsiteY4" fmla="*/ 588468 h 1176935"/>
              <a:gd name="connsiteX5" fmla="*/ 353859 w 1637136"/>
              <a:gd name="connsiteY5" fmla="*/ 0 h 1176935"/>
              <a:gd name="connsiteX6" fmla="*/ 285058 w 1637136"/>
              <a:gd name="connsiteY6" fmla="*/ 345713 h 1176935"/>
              <a:gd name="connsiteX7" fmla="*/ 1404019 w 1637136"/>
              <a:gd name="connsiteY7" fmla="*/ 345713 h 1176935"/>
              <a:gd name="connsiteX8" fmla="*/ 1637136 w 1637136"/>
              <a:gd name="connsiteY8" fmla="*/ 631617 h 1176935"/>
              <a:gd name="connsiteX0" fmla="*/ 1545696 w 1545696"/>
              <a:gd name="connsiteY0" fmla="*/ 540177 h 1176935"/>
              <a:gd name="connsiteX1" fmla="*/ 1404019 w 1545696"/>
              <a:gd name="connsiteY1" fmla="*/ 825833 h 1176935"/>
              <a:gd name="connsiteX2" fmla="*/ 283986 w 1545696"/>
              <a:gd name="connsiteY2" fmla="*/ 825833 h 1176935"/>
              <a:gd name="connsiteX3" fmla="*/ 353859 w 1545696"/>
              <a:gd name="connsiteY3" fmla="*/ 1176935 h 1176935"/>
              <a:gd name="connsiteX4" fmla="*/ 0 w 1545696"/>
              <a:gd name="connsiteY4" fmla="*/ 588468 h 1176935"/>
              <a:gd name="connsiteX5" fmla="*/ 353859 w 1545696"/>
              <a:gd name="connsiteY5" fmla="*/ 0 h 1176935"/>
              <a:gd name="connsiteX6" fmla="*/ 285058 w 1545696"/>
              <a:gd name="connsiteY6" fmla="*/ 345713 h 1176935"/>
              <a:gd name="connsiteX7" fmla="*/ 1404019 w 1545696"/>
              <a:gd name="connsiteY7" fmla="*/ 345713 h 1176935"/>
              <a:gd name="connsiteX0" fmla="*/ 1404019 w 1404019"/>
              <a:gd name="connsiteY0" fmla="*/ 825833 h 1176935"/>
              <a:gd name="connsiteX1" fmla="*/ 283986 w 1404019"/>
              <a:gd name="connsiteY1" fmla="*/ 825833 h 1176935"/>
              <a:gd name="connsiteX2" fmla="*/ 353859 w 1404019"/>
              <a:gd name="connsiteY2" fmla="*/ 1176935 h 1176935"/>
              <a:gd name="connsiteX3" fmla="*/ 0 w 1404019"/>
              <a:gd name="connsiteY3" fmla="*/ 588468 h 1176935"/>
              <a:gd name="connsiteX4" fmla="*/ 353859 w 1404019"/>
              <a:gd name="connsiteY4" fmla="*/ 0 h 1176935"/>
              <a:gd name="connsiteX5" fmla="*/ 285058 w 1404019"/>
              <a:gd name="connsiteY5" fmla="*/ 345713 h 1176935"/>
              <a:gd name="connsiteX6" fmla="*/ 1404019 w 1404019"/>
              <a:gd name="connsiteY6" fmla="*/ 345713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4019" h="1176935">
                <a:moveTo>
                  <a:pt x="1404019" y="825833"/>
                </a:moveTo>
                <a:lnTo>
                  <a:pt x="283986" y="825833"/>
                </a:lnTo>
                <a:lnTo>
                  <a:pt x="353859" y="1176935"/>
                </a:lnTo>
                <a:lnTo>
                  <a:pt x="0" y="588468"/>
                </a:lnTo>
                <a:lnTo>
                  <a:pt x="353859" y="0"/>
                </a:lnTo>
                <a:lnTo>
                  <a:pt x="285058" y="345713"/>
                </a:lnTo>
                <a:lnTo>
                  <a:pt x="1404019" y="345713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CE6D6494-32D1-8F9B-5BA3-457808DB60F6}"/>
              </a:ext>
            </a:extLst>
          </p:cNvPr>
          <p:cNvSpPr/>
          <p:nvPr/>
        </p:nvSpPr>
        <p:spPr bwMode="auto">
          <a:xfrm>
            <a:off x="7888841" y="4948666"/>
            <a:ext cx="1547310" cy="1176935"/>
          </a:xfrm>
          <a:custGeom>
            <a:avLst/>
            <a:gdLst>
              <a:gd name="connsiteX0" fmla="*/ 353859 w 1283722"/>
              <a:gd name="connsiteY0" fmla="*/ 0 h 1176935"/>
              <a:gd name="connsiteX1" fmla="*/ 304773 w 1283722"/>
              <a:gd name="connsiteY1" fmla="*/ 246653 h 1176935"/>
              <a:gd name="connsiteX2" fmla="*/ 1283722 w 1283722"/>
              <a:gd name="connsiteY2" fmla="*/ 246653 h 1176935"/>
              <a:gd name="connsiteX3" fmla="*/ 1283722 w 1283722"/>
              <a:gd name="connsiteY3" fmla="*/ 924893 h 1176935"/>
              <a:gd name="connsiteX4" fmla="*/ 303700 w 1283722"/>
              <a:gd name="connsiteY4" fmla="*/ 924893 h 1176935"/>
              <a:gd name="connsiteX5" fmla="*/ 353859 w 1283722"/>
              <a:gd name="connsiteY5" fmla="*/ 1176935 h 1176935"/>
              <a:gd name="connsiteX6" fmla="*/ 0 w 1283722"/>
              <a:gd name="connsiteY6" fmla="*/ 588468 h 1176935"/>
              <a:gd name="connsiteX7" fmla="*/ 353859 w 1283722"/>
              <a:gd name="connsiteY7" fmla="*/ 0 h 1176935"/>
              <a:gd name="connsiteX0" fmla="*/ 353859 w 1283735"/>
              <a:gd name="connsiteY0" fmla="*/ 0 h 1176935"/>
              <a:gd name="connsiteX1" fmla="*/ 304773 w 1283735"/>
              <a:gd name="connsiteY1" fmla="*/ 246653 h 1176935"/>
              <a:gd name="connsiteX2" fmla="*/ 1283722 w 1283735"/>
              <a:gd name="connsiteY2" fmla="*/ 246653 h 1176935"/>
              <a:gd name="connsiteX3" fmla="*/ 1179936 w 1283735"/>
              <a:gd name="connsiteY3" fmla="*/ 616377 h 1176935"/>
              <a:gd name="connsiteX4" fmla="*/ 1283722 w 1283735"/>
              <a:gd name="connsiteY4" fmla="*/ 924893 h 1176935"/>
              <a:gd name="connsiteX5" fmla="*/ 303700 w 1283735"/>
              <a:gd name="connsiteY5" fmla="*/ 924893 h 1176935"/>
              <a:gd name="connsiteX6" fmla="*/ 353859 w 1283735"/>
              <a:gd name="connsiteY6" fmla="*/ 1176935 h 1176935"/>
              <a:gd name="connsiteX7" fmla="*/ 0 w 1283735"/>
              <a:gd name="connsiteY7" fmla="*/ 588468 h 1176935"/>
              <a:gd name="connsiteX8" fmla="*/ 353859 w 1283735"/>
              <a:gd name="connsiteY8" fmla="*/ 0 h 1176935"/>
              <a:gd name="connsiteX0" fmla="*/ 1179936 w 1283735"/>
              <a:gd name="connsiteY0" fmla="*/ 616377 h 1176935"/>
              <a:gd name="connsiteX1" fmla="*/ 1283722 w 1283735"/>
              <a:gd name="connsiteY1" fmla="*/ 924893 h 1176935"/>
              <a:gd name="connsiteX2" fmla="*/ 303700 w 1283735"/>
              <a:gd name="connsiteY2" fmla="*/ 924893 h 1176935"/>
              <a:gd name="connsiteX3" fmla="*/ 353859 w 1283735"/>
              <a:gd name="connsiteY3" fmla="*/ 1176935 h 1176935"/>
              <a:gd name="connsiteX4" fmla="*/ 0 w 1283735"/>
              <a:gd name="connsiteY4" fmla="*/ 588468 h 1176935"/>
              <a:gd name="connsiteX5" fmla="*/ 353859 w 1283735"/>
              <a:gd name="connsiteY5" fmla="*/ 0 h 1176935"/>
              <a:gd name="connsiteX6" fmla="*/ 304773 w 1283735"/>
              <a:gd name="connsiteY6" fmla="*/ 246653 h 1176935"/>
              <a:gd name="connsiteX7" fmla="*/ 1283722 w 1283735"/>
              <a:gd name="connsiteY7" fmla="*/ 246653 h 1176935"/>
              <a:gd name="connsiteX8" fmla="*/ 1271376 w 1283735"/>
              <a:gd name="connsiteY8" fmla="*/ 707817 h 1176935"/>
              <a:gd name="connsiteX0" fmla="*/ 1283722 w 1283735"/>
              <a:gd name="connsiteY0" fmla="*/ 924893 h 1176935"/>
              <a:gd name="connsiteX1" fmla="*/ 303700 w 1283735"/>
              <a:gd name="connsiteY1" fmla="*/ 924893 h 1176935"/>
              <a:gd name="connsiteX2" fmla="*/ 353859 w 1283735"/>
              <a:gd name="connsiteY2" fmla="*/ 1176935 h 1176935"/>
              <a:gd name="connsiteX3" fmla="*/ 0 w 1283735"/>
              <a:gd name="connsiteY3" fmla="*/ 588468 h 1176935"/>
              <a:gd name="connsiteX4" fmla="*/ 353859 w 1283735"/>
              <a:gd name="connsiteY4" fmla="*/ 0 h 1176935"/>
              <a:gd name="connsiteX5" fmla="*/ 304773 w 1283735"/>
              <a:gd name="connsiteY5" fmla="*/ 246653 h 1176935"/>
              <a:gd name="connsiteX6" fmla="*/ 1283722 w 1283735"/>
              <a:gd name="connsiteY6" fmla="*/ 246653 h 1176935"/>
              <a:gd name="connsiteX7" fmla="*/ 1271376 w 1283735"/>
              <a:gd name="connsiteY7" fmla="*/ 707817 h 1176935"/>
              <a:gd name="connsiteX0" fmla="*/ 1283722 w 1283722"/>
              <a:gd name="connsiteY0" fmla="*/ 924893 h 1176935"/>
              <a:gd name="connsiteX1" fmla="*/ 303700 w 1283722"/>
              <a:gd name="connsiteY1" fmla="*/ 924893 h 1176935"/>
              <a:gd name="connsiteX2" fmla="*/ 353859 w 1283722"/>
              <a:gd name="connsiteY2" fmla="*/ 1176935 h 1176935"/>
              <a:gd name="connsiteX3" fmla="*/ 0 w 1283722"/>
              <a:gd name="connsiteY3" fmla="*/ 588468 h 1176935"/>
              <a:gd name="connsiteX4" fmla="*/ 353859 w 1283722"/>
              <a:gd name="connsiteY4" fmla="*/ 0 h 1176935"/>
              <a:gd name="connsiteX5" fmla="*/ 304773 w 1283722"/>
              <a:gd name="connsiteY5" fmla="*/ 246653 h 1176935"/>
              <a:gd name="connsiteX6" fmla="*/ 1283722 w 1283722"/>
              <a:gd name="connsiteY6" fmla="*/ 246653 h 117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3722" h="1176935">
                <a:moveTo>
                  <a:pt x="1283722" y="924893"/>
                </a:moveTo>
                <a:lnTo>
                  <a:pt x="303700" y="924893"/>
                </a:lnTo>
                <a:lnTo>
                  <a:pt x="353859" y="1176935"/>
                </a:lnTo>
                <a:lnTo>
                  <a:pt x="0" y="588468"/>
                </a:lnTo>
                <a:lnTo>
                  <a:pt x="353859" y="0"/>
                </a:lnTo>
                <a:lnTo>
                  <a:pt x="304773" y="246653"/>
                </a:lnTo>
                <a:lnTo>
                  <a:pt x="1283722" y="246653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985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閉じていない矢印のカラーサンプル、使用サンプル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049EAF3-CD89-2C9C-6EBF-90792EE388C5}"/>
              </a:ext>
            </a:extLst>
          </p:cNvPr>
          <p:cNvSpPr/>
          <p:nvPr/>
        </p:nvSpPr>
        <p:spPr bwMode="auto">
          <a:xfrm flipH="1">
            <a:off x="455831" y="990073"/>
            <a:ext cx="1953606" cy="1049742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911385 w 1644532"/>
              <a:gd name="connsiteY6" fmla="*/ 296265 h 845760"/>
              <a:gd name="connsiteX7" fmla="*/ 911385 w 1644532"/>
              <a:gd name="connsiteY7" fmla="*/ 0 h 845760"/>
              <a:gd name="connsiteX0" fmla="*/ 959395 w 1692542"/>
              <a:gd name="connsiteY0" fmla="*/ 0 h 845760"/>
              <a:gd name="connsiteX1" fmla="*/ 1692542 w 1692542"/>
              <a:gd name="connsiteY1" fmla="*/ 422880 h 845760"/>
              <a:gd name="connsiteX2" fmla="*/ 959395 w 1692542"/>
              <a:gd name="connsiteY2" fmla="*/ 845760 h 845760"/>
              <a:gd name="connsiteX3" fmla="*/ 959395 w 1692542"/>
              <a:gd name="connsiteY3" fmla="*/ 549495 h 845760"/>
              <a:gd name="connsiteX4" fmla="*/ 48010 w 1692542"/>
              <a:gd name="connsiteY4" fmla="*/ 549495 h 845760"/>
              <a:gd name="connsiteX5" fmla="*/ 0 w 1692542"/>
              <a:gd name="connsiteY5" fmla="*/ 401896 h 845760"/>
              <a:gd name="connsiteX6" fmla="*/ 48010 w 1692542"/>
              <a:gd name="connsiteY6" fmla="*/ 296265 h 845760"/>
              <a:gd name="connsiteX7" fmla="*/ 959395 w 1692542"/>
              <a:gd name="connsiteY7" fmla="*/ 296265 h 845760"/>
              <a:gd name="connsiteX8" fmla="*/ 959395 w 1692542"/>
              <a:gd name="connsiteY8" fmla="*/ 0 h 845760"/>
              <a:gd name="connsiteX0" fmla="*/ 0 w 1692542"/>
              <a:gd name="connsiteY0" fmla="*/ 401896 h 845760"/>
              <a:gd name="connsiteX1" fmla="*/ 48010 w 1692542"/>
              <a:gd name="connsiteY1" fmla="*/ 296265 h 845760"/>
              <a:gd name="connsiteX2" fmla="*/ 959395 w 1692542"/>
              <a:gd name="connsiteY2" fmla="*/ 296265 h 845760"/>
              <a:gd name="connsiteX3" fmla="*/ 959395 w 1692542"/>
              <a:gd name="connsiteY3" fmla="*/ 0 h 845760"/>
              <a:gd name="connsiteX4" fmla="*/ 1692542 w 1692542"/>
              <a:gd name="connsiteY4" fmla="*/ 422880 h 845760"/>
              <a:gd name="connsiteX5" fmla="*/ 959395 w 1692542"/>
              <a:gd name="connsiteY5" fmla="*/ 845760 h 845760"/>
              <a:gd name="connsiteX6" fmla="*/ 959395 w 1692542"/>
              <a:gd name="connsiteY6" fmla="*/ 549495 h 845760"/>
              <a:gd name="connsiteX7" fmla="*/ 48010 w 1692542"/>
              <a:gd name="connsiteY7" fmla="*/ 549495 h 845760"/>
              <a:gd name="connsiteX8" fmla="*/ 91440 w 1692542"/>
              <a:gd name="connsiteY8" fmla="*/ 493336 h 845760"/>
              <a:gd name="connsiteX0" fmla="*/ 12583 w 1657115"/>
              <a:gd name="connsiteY0" fmla="*/ 296265 h 845760"/>
              <a:gd name="connsiteX1" fmla="*/ 923968 w 1657115"/>
              <a:gd name="connsiteY1" fmla="*/ 296265 h 845760"/>
              <a:gd name="connsiteX2" fmla="*/ 923968 w 1657115"/>
              <a:gd name="connsiteY2" fmla="*/ 0 h 845760"/>
              <a:gd name="connsiteX3" fmla="*/ 1657115 w 1657115"/>
              <a:gd name="connsiteY3" fmla="*/ 422880 h 845760"/>
              <a:gd name="connsiteX4" fmla="*/ 923968 w 1657115"/>
              <a:gd name="connsiteY4" fmla="*/ 845760 h 845760"/>
              <a:gd name="connsiteX5" fmla="*/ 923968 w 1657115"/>
              <a:gd name="connsiteY5" fmla="*/ 549495 h 845760"/>
              <a:gd name="connsiteX6" fmla="*/ 12583 w 1657115"/>
              <a:gd name="connsiteY6" fmla="*/ 549495 h 845760"/>
              <a:gd name="connsiteX7" fmla="*/ 56013 w 1657115"/>
              <a:gd name="connsiteY7" fmla="*/ 493336 h 845760"/>
              <a:gd name="connsiteX0" fmla="*/ 0 w 1644532"/>
              <a:gd name="connsiteY0" fmla="*/ 296265 h 845760"/>
              <a:gd name="connsiteX1" fmla="*/ 911385 w 1644532"/>
              <a:gd name="connsiteY1" fmla="*/ 296265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911385" y="296265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549495"/>
                </a:lnTo>
                <a:lnTo>
                  <a:pt x="0" y="549495"/>
                </a:lnTo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49EEF44-43B3-6EB1-BF86-AF1FCA1283A1}"/>
              </a:ext>
            </a:extLst>
          </p:cNvPr>
          <p:cNvSpPr/>
          <p:nvPr/>
        </p:nvSpPr>
        <p:spPr bwMode="auto">
          <a:xfrm flipH="1">
            <a:off x="2730389" y="990073"/>
            <a:ext cx="1953606" cy="1049742"/>
          </a:xfrm>
          <a:custGeom>
            <a:avLst/>
            <a:gdLst>
              <a:gd name="connsiteX0" fmla="*/ 1132365 w 1644532"/>
              <a:gd name="connsiteY0" fmla="*/ 0 h 845760"/>
              <a:gd name="connsiteX1" fmla="*/ 1644532 w 1644532"/>
              <a:gd name="connsiteY1" fmla="*/ 422880 h 845760"/>
              <a:gd name="connsiteX2" fmla="*/ 1132365 w 1644532"/>
              <a:gd name="connsiteY2" fmla="*/ 845760 h 845760"/>
              <a:gd name="connsiteX3" fmla="*/ 1132365 w 1644532"/>
              <a:gd name="connsiteY3" fmla="*/ 618073 h 845760"/>
              <a:gd name="connsiteX4" fmla="*/ 0 w 1644532"/>
              <a:gd name="connsiteY4" fmla="*/ 618073 h 845760"/>
              <a:gd name="connsiteX5" fmla="*/ 0 w 1644532"/>
              <a:gd name="connsiteY5" fmla="*/ 227687 h 845760"/>
              <a:gd name="connsiteX6" fmla="*/ 1132365 w 1644532"/>
              <a:gd name="connsiteY6" fmla="*/ 227687 h 845760"/>
              <a:gd name="connsiteX7" fmla="*/ 1132365 w 1644532"/>
              <a:gd name="connsiteY7" fmla="*/ 0 h 845760"/>
              <a:gd name="connsiteX0" fmla="*/ 1132525 w 1644692"/>
              <a:gd name="connsiteY0" fmla="*/ 0 h 845760"/>
              <a:gd name="connsiteX1" fmla="*/ 1644692 w 1644692"/>
              <a:gd name="connsiteY1" fmla="*/ 422880 h 845760"/>
              <a:gd name="connsiteX2" fmla="*/ 1132525 w 1644692"/>
              <a:gd name="connsiteY2" fmla="*/ 845760 h 845760"/>
              <a:gd name="connsiteX3" fmla="*/ 1132525 w 1644692"/>
              <a:gd name="connsiteY3" fmla="*/ 618073 h 845760"/>
              <a:gd name="connsiteX4" fmla="*/ 160 w 1644692"/>
              <a:gd name="connsiteY4" fmla="*/ 618073 h 845760"/>
              <a:gd name="connsiteX5" fmla="*/ 46924 w 1644692"/>
              <a:gd name="connsiteY5" fmla="*/ 415231 h 845760"/>
              <a:gd name="connsiteX6" fmla="*/ 160 w 1644692"/>
              <a:gd name="connsiteY6" fmla="*/ 227687 h 845760"/>
              <a:gd name="connsiteX7" fmla="*/ 1132525 w 1644692"/>
              <a:gd name="connsiteY7" fmla="*/ 227687 h 845760"/>
              <a:gd name="connsiteX8" fmla="*/ 1132525 w 1644692"/>
              <a:gd name="connsiteY8" fmla="*/ 0 h 845760"/>
              <a:gd name="connsiteX0" fmla="*/ 46922 w 1644690"/>
              <a:gd name="connsiteY0" fmla="*/ 415231 h 845760"/>
              <a:gd name="connsiteX1" fmla="*/ 158 w 1644690"/>
              <a:gd name="connsiteY1" fmla="*/ 227687 h 845760"/>
              <a:gd name="connsiteX2" fmla="*/ 1132523 w 1644690"/>
              <a:gd name="connsiteY2" fmla="*/ 227687 h 845760"/>
              <a:gd name="connsiteX3" fmla="*/ 1132523 w 1644690"/>
              <a:gd name="connsiteY3" fmla="*/ 0 h 845760"/>
              <a:gd name="connsiteX4" fmla="*/ 1644690 w 1644690"/>
              <a:gd name="connsiteY4" fmla="*/ 422880 h 845760"/>
              <a:gd name="connsiteX5" fmla="*/ 1132523 w 1644690"/>
              <a:gd name="connsiteY5" fmla="*/ 845760 h 845760"/>
              <a:gd name="connsiteX6" fmla="*/ 1132523 w 1644690"/>
              <a:gd name="connsiteY6" fmla="*/ 618073 h 845760"/>
              <a:gd name="connsiteX7" fmla="*/ 158 w 1644690"/>
              <a:gd name="connsiteY7" fmla="*/ 618073 h 845760"/>
              <a:gd name="connsiteX8" fmla="*/ 138362 w 1644690"/>
              <a:gd name="connsiteY8" fmla="*/ 506671 h 845760"/>
              <a:gd name="connsiteX0" fmla="*/ 158 w 1644690"/>
              <a:gd name="connsiteY0" fmla="*/ 227687 h 845760"/>
              <a:gd name="connsiteX1" fmla="*/ 1132523 w 1644690"/>
              <a:gd name="connsiteY1" fmla="*/ 227687 h 845760"/>
              <a:gd name="connsiteX2" fmla="*/ 1132523 w 1644690"/>
              <a:gd name="connsiteY2" fmla="*/ 0 h 845760"/>
              <a:gd name="connsiteX3" fmla="*/ 1644690 w 1644690"/>
              <a:gd name="connsiteY3" fmla="*/ 422880 h 845760"/>
              <a:gd name="connsiteX4" fmla="*/ 1132523 w 1644690"/>
              <a:gd name="connsiteY4" fmla="*/ 845760 h 845760"/>
              <a:gd name="connsiteX5" fmla="*/ 1132523 w 1644690"/>
              <a:gd name="connsiteY5" fmla="*/ 618073 h 845760"/>
              <a:gd name="connsiteX6" fmla="*/ 158 w 1644690"/>
              <a:gd name="connsiteY6" fmla="*/ 618073 h 845760"/>
              <a:gd name="connsiteX7" fmla="*/ 138362 w 1644690"/>
              <a:gd name="connsiteY7" fmla="*/ 506671 h 845760"/>
              <a:gd name="connsiteX0" fmla="*/ 0 w 1644532"/>
              <a:gd name="connsiteY0" fmla="*/ 227687 h 845760"/>
              <a:gd name="connsiteX1" fmla="*/ 1132365 w 1644532"/>
              <a:gd name="connsiteY1" fmla="*/ 227687 h 845760"/>
              <a:gd name="connsiteX2" fmla="*/ 1132365 w 1644532"/>
              <a:gd name="connsiteY2" fmla="*/ 0 h 845760"/>
              <a:gd name="connsiteX3" fmla="*/ 1644532 w 1644532"/>
              <a:gd name="connsiteY3" fmla="*/ 422880 h 845760"/>
              <a:gd name="connsiteX4" fmla="*/ 1132365 w 1644532"/>
              <a:gd name="connsiteY4" fmla="*/ 845760 h 845760"/>
              <a:gd name="connsiteX5" fmla="*/ 1132365 w 1644532"/>
              <a:gd name="connsiteY5" fmla="*/ 618073 h 845760"/>
              <a:gd name="connsiteX6" fmla="*/ 0 w 1644532"/>
              <a:gd name="connsiteY6" fmla="*/ 618073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27687"/>
                </a:moveTo>
                <a:lnTo>
                  <a:pt x="1132365" y="227687"/>
                </a:lnTo>
                <a:lnTo>
                  <a:pt x="1132365" y="0"/>
                </a:lnTo>
                <a:lnTo>
                  <a:pt x="1644532" y="422880"/>
                </a:lnTo>
                <a:lnTo>
                  <a:pt x="1132365" y="845760"/>
                </a:lnTo>
                <a:lnTo>
                  <a:pt x="1132365" y="618073"/>
                </a:lnTo>
                <a:lnTo>
                  <a:pt x="0" y="618073"/>
                </a:lnTo>
              </a:path>
            </a:pathLst>
          </a:custGeom>
          <a:solidFill>
            <a:srgbClr val="00B0F0"/>
          </a:solidFill>
          <a:ln w="63500">
            <a:solidFill>
              <a:srgbClr val="00206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78147F68-787B-C896-CE1F-FB6DED03FF64}"/>
              </a:ext>
            </a:extLst>
          </p:cNvPr>
          <p:cNvSpPr/>
          <p:nvPr/>
        </p:nvSpPr>
        <p:spPr bwMode="auto">
          <a:xfrm flipH="1">
            <a:off x="5114884" y="990073"/>
            <a:ext cx="1953606" cy="1049742"/>
          </a:xfrm>
          <a:custGeom>
            <a:avLst/>
            <a:gdLst>
              <a:gd name="connsiteX0" fmla="*/ 1406687 w 1644532"/>
              <a:gd name="connsiteY0" fmla="*/ 0 h 845760"/>
              <a:gd name="connsiteX1" fmla="*/ 1644532 w 1644532"/>
              <a:gd name="connsiteY1" fmla="*/ 422880 h 845760"/>
              <a:gd name="connsiteX2" fmla="*/ 1406687 w 1644532"/>
              <a:gd name="connsiteY2" fmla="*/ 845760 h 845760"/>
              <a:gd name="connsiteX3" fmla="*/ 1406687 w 1644532"/>
              <a:gd name="connsiteY3" fmla="*/ 694272 h 845760"/>
              <a:gd name="connsiteX4" fmla="*/ 0 w 1644532"/>
              <a:gd name="connsiteY4" fmla="*/ 694272 h 845760"/>
              <a:gd name="connsiteX5" fmla="*/ 0 w 1644532"/>
              <a:gd name="connsiteY5" fmla="*/ 151488 h 845760"/>
              <a:gd name="connsiteX6" fmla="*/ 1406687 w 1644532"/>
              <a:gd name="connsiteY6" fmla="*/ 151488 h 845760"/>
              <a:gd name="connsiteX7" fmla="*/ 1406687 w 1644532"/>
              <a:gd name="connsiteY7" fmla="*/ 0 h 845760"/>
              <a:gd name="connsiteX0" fmla="*/ 1406691 w 1644536"/>
              <a:gd name="connsiteY0" fmla="*/ 0 h 845760"/>
              <a:gd name="connsiteX1" fmla="*/ 1644536 w 1644536"/>
              <a:gd name="connsiteY1" fmla="*/ 422880 h 845760"/>
              <a:gd name="connsiteX2" fmla="*/ 1406691 w 1644536"/>
              <a:gd name="connsiteY2" fmla="*/ 845760 h 845760"/>
              <a:gd name="connsiteX3" fmla="*/ 1406691 w 1644536"/>
              <a:gd name="connsiteY3" fmla="*/ 694272 h 845760"/>
              <a:gd name="connsiteX4" fmla="*/ 4 w 1644536"/>
              <a:gd name="connsiteY4" fmla="*/ 694272 h 845760"/>
              <a:gd name="connsiteX5" fmla="*/ 253461 w 1644536"/>
              <a:gd name="connsiteY5" fmla="*/ 439996 h 845760"/>
              <a:gd name="connsiteX6" fmla="*/ 4 w 1644536"/>
              <a:gd name="connsiteY6" fmla="*/ 151488 h 845760"/>
              <a:gd name="connsiteX7" fmla="*/ 1406691 w 1644536"/>
              <a:gd name="connsiteY7" fmla="*/ 151488 h 845760"/>
              <a:gd name="connsiteX8" fmla="*/ 1406691 w 1644536"/>
              <a:gd name="connsiteY8" fmla="*/ 0 h 845760"/>
              <a:gd name="connsiteX0" fmla="*/ 253461 w 1644536"/>
              <a:gd name="connsiteY0" fmla="*/ 439996 h 845760"/>
              <a:gd name="connsiteX1" fmla="*/ 4 w 1644536"/>
              <a:gd name="connsiteY1" fmla="*/ 151488 h 845760"/>
              <a:gd name="connsiteX2" fmla="*/ 1406691 w 1644536"/>
              <a:gd name="connsiteY2" fmla="*/ 151488 h 845760"/>
              <a:gd name="connsiteX3" fmla="*/ 1406691 w 1644536"/>
              <a:gd name="connsiteY3" fmla="*/ 0 h 845760"/>
              <a:gd name="connsiteX4" fmla="*/ 1644536 w 1644536"/>
              <a:gd name="connsiteY4" fmla="*/ 422880 h 845760"/>
              <a:gd name="connsiteX5" fmla="*/ 1406691 w 1644536"/>
              <a:gd name="connsiteY5" fmla="*/ 845760 h 845760"/>
              <a:gd name="connsiteX6" fmla="*/ 1406691 w 1644536"/>
              <a:gd name="connsiteY6" fmla="*/ 694272 h 845760"/>
              <a:gd name="connsiteX7" fmla="*/ 4 w 1644536"/>
              <a:gd name="connsiteY7" fmla="*/ 694272 h 845760"/>
              <a:gd name="connsiteX8" fmla="*/ 344901 w 1644536"/>
              <a:gd name="connsiteY8" fmla="*/ 531436 h 845760"/>
              <a:gd name="connsiteX0" fmla="*/ 4 w 1644536"/>
              <a:gd name="connsiteY0" fmla="*/ 151488 h 845760"/>
              <a:gd name="connsiteX1" fmla="*/ 1406691 w 1644536"/>
              <a:gd name="connsiteY1" fmla="*/ 151488 h 845760"/>
              <a:gd name="connsiteX2" fmla="*/ 1406691 w 1644536"/>
              <a:gd name="connsiteY2" fmla="*/ 0 h 845760"/>
              <a:gd name="connsiteX3" fmla="*/ 1644536 w 1644536"/>
              <a:gd name="connsiteY3" fmla="*/ 422880 h 845760"/>
              <a:gd name="connsiteX4" fmla="*/ 1406691 w 1644536"/>
              <a:gd name="connsiteY4" fmla="*/ 845760 h 845760"/>
              <a:gd name="connsiteX5" fmla="*/ 1406691 w 1644536"/>
              <a:gd name="connsiteY5" fmla="*/ 694272 h 845760"/>
              <a:gd name="connsiteX6" fmla="*/ 4 w 1644536"/>
              <a:gd name="connsiteY6" fmla="*/ 694272 h 845760"/>
              <a:gd name="connsiteX7" fmla="*/ 344901 w 1644536"/>
              <a:gd name="connsiteY7" fmla="*/ 531436 h 845760"/>
              <a:gd name="connsiteX0" fmla="*/ 0 w 1644532"/>
              <a:gd name="connsiteY0" fmla="*/ 151488 h 845760"/>
              <a:gd name="connsiteX1" fmla="*/ 1406687 w 1644532"/>
              <a:gd name="connsiteY1" fmla="*/ 151488 h 845760"/>
              <a:gd name="connsiteX2" fmla="*/ 1406687 w 1644532"/>
              <a:gd name="connsiteY2" fmla="*/ 0 h 845760"/>
              <a:gd name="connsiteX3" fmla="*/ 1644532 w 1644532"/>
              <a:gd name="connsiteY3" fmla="*/ 422880 h 845760"/>
              <a:gd name="connsiteX4" fmla="*/ 1406687 w 1644532"/>
              <a:gd name="connsiteY4" fmla="*/ 845760 h 845760"/>
              <a:gd name="connsiteX5" fmla="*/ 1406687 w 1644532"/>
              <a:gd name="connsiteY5" fmla="*/ 694272 h 845760"/>
              <a:gd name="connsiteX6" fmla="*/ 0 w 1644532"/>
              <a:gd name="connsiteY6" fmla="*/ 694272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151488"/>
                </a:moveTo>
                <a:lnTo>
                  <a:pt x="1406687" y="151488"/>
                </a:lnTo>
                <a:lnTo>
                  <a:pt x="1406687" y="0"/>
                </a:lnTo>
                <a:lnTo>
                  <a:pt x="1644532" y="422880"/>
                </a:lnTo>
                <a:lnTo>
                  <a:pt x="1406687" y="845760"/>
                </a:lnTo>
                <a:lnTo>
                  <a:pt x="1406687" y="694272"/>
                </a:lnTo>
                <a:lnTo>
                  <a:pt x="0" y="694272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EF8619B-A998-2A31-962F-C38A2D597D99}"/>
              </a:ext>
            </a:extLst>
          </p:cNvPr>
          <p:cNvSpPr/>
          <p:nvPr/>
        </p:nvSpPr>
        <p:spPr bwMode="auto">
          <a:xfrm flipH="1">
            <a:off x="7499379" y="990073"/>
            <a:ext cx="1953606" cy="1049742"/>
          </a:xfrm>
          <a:custGeom>
            <a:avLst/>
            <a:gdLst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0 w 1644532"/>
              <a:gd name="connsiteY5" fmla="*/ 0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44859 w 1644532"/>
              <a:gd name="connsiteY5" fmla="*/ 425709 h 845760"/>
              <a:gd name="connsiteX6" fmla="*/ 0 w 1644532"/>
              <a:gd name="connsiteY6" fmla="*/ 0 h 845760"/>
              <a:gd name="connsiteX0" fmla="*/ 44859 w 1644532"/>
              <a:gd name="connsiteY0" fmla="*/ 425709 h 845760"/>
              <a:gd name="connsiteX1" fmla="*/ 0 w 1644532"/>
              <a:gd name="connsiteY1" fmla="*/ 0 h 845760"/>
              <a:gd name="connsiteX2" fmla="*/ 1315244 w 1644532"/>
              <a:gd name="connsiteY2" fmla="*/ 0 h 845760"/>
              <a:gd name="connsiteX3" fmla="*/ 1644532 w 1644532"/>
              <a:gd name="connsiteY3" fmla="*/ 422880 h 845760"/>
              <a:gd name="connsiteX4" fmla="*/ 1315244 w 1644532"/>
              <a:gd name="connsiteY4" fmla="*/ 845760 h 845760"/>
              <a:gd name="connsiteX5" fmla="*/ 0 w 1644532"/>
              <a:gd name="connsiteY5" fmla="*/ 845760 h 845760"/>
              <a:gd name="connsiteX6" fmla="*/ 136299 w 1644532"/>
              <a:gd name="connsiteY6" fmla="*/ 517149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136299 w 1644532"/>
              <a:gd name="connsiteY5" fmla="*/ 517149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532" h="845760">
                <a:moveTo>
                  <a:pt x="0" y="0"/>
                </a:moveTo>
                <a:lnTo>
                  <a:pt x="1315244" y="0"/>
                </a:lnTo>
                <a:lnTo>
                  <a:pt x="1644532" y="422880"/>
                </a:lnTo>
                <a:lnTo>
                  <a:pt x="1315244" y="845760"/>
                </a:lnTo>
                <a:lnTo>
                  <a:pt x="0" y="845760"/>
                </a:lnTo>
              </a:path>
            </a:pathLst>
          </a:custGeom>
          <a:solidFill>
            <a:srgbClr val="FF0000"/>
          </a:solidFill>
          <a:ln w="63500">
            <a:solidFill>
              <a:srgbClr val="C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1654751-31D4-F2CE-50CA-914643AFFB4A}"/>
              </a:ext>
            </a:extLst>
          </p:cNvPr>
          <p:cNvSpPr/>
          <p:nvPr/>
        </p:nvSpPr>
        <p:spPr bwMode="auto">
          <a:xfrm rot="10800000" flipH="1">
            <a:off x="455831" y="2458389"/>
            <a:ext cx="1953606" cy="1049742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911385 w 1644532"/>
              <a:gd name="connsiteY6" fmla="*/ 296265 h 845760"/>
              <a:gd name="connsiteX7" fmla="*/ 911385 w 1644532"/>
              <a:gd name="connsiteY7" fmla="*/ 0 h 845760"/>
              <a:gd name="connsiteX0" fmla="*/ 959395 w 1692542"/>
              <a:gd name="connsiteY0" fmla="*/ 0 h 845760"/>
              <a:gd name="connsiteX1" fmla="*/ 1692542 w 1692542"/>
              <a:gd name="connsiteY1" fmla="*/ 422880 h 845760"/>
              <a:gd name="connsiteX2" fmla="*/ 959395 w 1692542"/>
              <a:gd name="connsiteY2" fmla="*/ 845760 h 845760"/>
              <a:gd name="connsiteX3" fmla="*/ 959395 w 1692542"/>
              <a:gd name="connsiteY3" fmla="*/ 549495 h 845760"/>
              <a:gd name="connsiteX4" fmla="*/ 48010 w 1692542"/>
              <a:gd name="connsiteY4" fmla="*/ 549495 h 845760"/>
              <a:gd name="connsiteX5" fmla="*/ 0 w 1692542"/>
              <a:gd name="connsiteY5" fmla="*/ 401896 h 845760"/>
              <a:gd name="connsiteX6" fmla="*/ 48010 w 1692542"/>
              <a:gd name="connsiteY6" fmla="*/ 296265 h 845760"/>
              <a:gd name="connsiteX7" fmla="*/ 959395 w 1692542"/>
              <a:gd name="connsiteY7" fmla="*/ 296265 h 845760"/>
              <a:gd name="connsiteX8" fmla="*/ 959395 w 1692542"/>
              <a:gd name="connsiteY8" fmla="*/ 0 h 845760"/>
              <a:gd name="connsiteX0" fmla="*/ 0 w 1692542"/>
              <a:gd name="connsiteY0" fmla="*/ 401896 h 845760"/>
              <a:gd name="connsiteX1" fmla="*/ 48010 w 1692542"/>
              <a:gd name="connsiteY1" fmla="*/ 296265 h 845760"/>
              <a:gd name="connsiteX2" fmla="*/ 959395 w 1692542"/>
              <a:gd name="connsiteY2" fmla="*/ 296265 h 845760"/>
              <a:gd name="connsiteX3" fmla="*/ 959395 w 1692542"/>
              <a:gd name="connsiteY3" fmla="*/ 0 h 845760"/>
              <a:gd name="connsiteX4" fmla="*/ 1692542 w 1692542"/>
              <a:gd name="connsiteY4" fmla="*/ 422880 h 845760"/>
              <a:gd name="connsiteX5" fmla="*/ 959395 w 1692542"/>
              <a:gd name="connsiteY5" fmla="*/ 845760 h 845760"/>
              <a:gd name="connsiteX6" fmla="*/ 959395 w 1692542"/>
              <a:gd name="connsiteY6" fmla="*/ 549495 h 845760"/>
              <a:gd name="connsiteX7" fmla="*/ 48010 w 1692542"/>
              <a:gd name="connsiteY7" fmla="*/ 549495 h 845760"/>
              <a:gd name="connsiteX8" fmla="*/ 91440 w 1692542"/>
              <a:gd name="connsiteY8" fmla="*/ 493336 h 845760"/>
              <a:gd name="connsiteX0" fmla="*/ 12583 w 1657115"/>
              <a:gd name="connsiteY0" fmla="*/ 296265 h 845760"/>
              <a:gd name="connsiteX1" fmla="*/ 923968 w 1657115"/>
              <a:gd name="connsiteY1" fmla="*/ 296265 h 845760"/>
              <a:gd name="connsiteX2" fmla="*/ 923968 w 1657115"/>
              <a:gd name="connsiteY2" fmla="*/ 0 h 845760"/>
              <a:gd name="connsiteX3" fmla="*/ 1657115 w 1657115"/>
              <a:gd name="connsiteY3" fmla="*/ 422880 h 845760"/>
              <a:gd name="connsiteX4" fmla="*/ 923968 w 1657115"/>
              <a:gd name="connsiteY4" fmla="*/ 845760 h 845760"/>
              <a:gd name="connsiteX5" fmla="*/ 923968 w 1657115"/>
              <a:gd name="connsiteY5" fmla="*/ 549495 h 845760"/>
              <a:gd name="connsiteX6" fmla="*/ 12583 w 1657115"/>
              <a:gd name="connsiteY6" fmla="*/ 549495 h 845760"/>
              <a:gd name="connsiteX7" fmla="*/ 56013 w 1657115"/>
              <a:gd name="connsiteY7" fmla="*/ 493336 h 845760"/>
              <a:gd name="connsiteX0" fmla="*/ 0 w 1644532"/>
              <a:gd name="connsiteY0" fmla="*/ 296265 h 845760"/>
              <a:gd name="connsiteX1" fmla="*/ 911385 w 1644532"/>
              <a:gd name="connsiteY1" fmla="*/ 296265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911385" y="296265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549495"/>
                </a:lnTo>
                <a:lnTo>
                  <a:pt x="0" y="549495"/>
                </a:lnTo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01600" cmpd="thickThin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CE58195A-437A-4C6C-89FF-D45C3DE861AD}"/>
              </a:ext>
            </a:extLst>
          </p:cNvPr>
          <p:cNvSpPr/>
          <p:nvPr/>
        </p:nvSpPr>
        <p:spPr bwMode="auto">
          <a:xfrm rot="10800000" flipH="1">
            <a:off x="2730389" y="2458389"/>
            <a:ext cx="1953606" cy="1049742"/>
          </a:xfrm>
          <a:custGeom>
            <a:avLst/>
            <a:gdLst>
              <a:gd name="connsiteX0" fmla="*/ 1132365 w 1644532"/>
              <a:gd name="connsiteY0" fmla="*/ 0 h 845760"/>
              <a:gd name="connsiteX1" fmla="*/ 1644532 w 1644532"/>
              <a:gd name="connsiteY1" fmla="*/ 422880 h 845760"/>
              <a:gd name="connsiteX2" fmla="*/ 1132365 w 1644532"/>
              <a:gd name="connsiteY2" fmla="*/ 845760 h 845760"/>
              <a:gd name="connsiteX3" fmla="*/ 1132365 w 1644532"/>
              <a:gd name="connsiteY3" fmla="*/ 618073 h 845760"/>
              <a:gd name="connsiteX4" fmla="*/ 0 w 1644532"/>
              <a:gd name="connsiteY4" fmla="*/ 618073 h 845760"/>
              <a:gd name="connsiteX5" fmla="*/ 0 w 1644532"/>
              <a:gd name="connsiteY5" fmla="*/ 227687 h 845760"/>
              <a:gd name="connsiteX6" fmla="*/ 1132365 w 1644532"/>
              <a:gd name="connsiteY6" fmla="*/ 227687 h 845760"/>
              <a:gd name="connsiteX7" fmla="*/ 1132365 w 1644532"/>
              <a:gd name="connsiteY7" fmla="*/ 0 h 845760"/>
              <a:gd name="connsiteX0" fmla="*/ 1132525 w 1644692"/>
              <a:gd name="connsiteY0" fmla="*/ 0 h 845760"/>
              <a:gd name="connsiteX1" fmla="*/ 1644692 w 1644692"/>
              <a:gd name="connsiteY1" fmla="*/ 422880 h 845760"/>
              <a:gd name="connsiteX2" fmla="*/ 1132525 w 1644692"/>
              <a:gd name="connsiteY2" fmla="*/ 845760 h 845760"/>
              <a:gd name="connsiteX3" fmla="*/ 1132525 w 1644692"/>
              <a:gd name="connsiteY3" fmla="*/ 618073 h 845760"/>
              <a:gd name="connsiteX4" fmla="*/ 160 w 1644692"/>
              <a:gd name="connsiteY4" fmla="*/ 618073 h 845760"/>
              <a:gd name="connsiteX5" fmla="*/ 46924 w 1644692"/>
              <a:gd name="connsiteY5" fmla="*/ 415231 h 845760"/>
              <a:gd name="connsiteX6" fmla="*/ 160 w 1644692"/>
              <a:gd name="connsiteY6" fmla="*/ 227687 h 845760"/>
              <a:gd name="connsiteX7" fmla="*/ 1132525 w 1644692"/>
              <a:gd name="connsiteY7" fmla="*/ 227687 h 845760"/>
              <a:gd name="connsiteX8" fmla="*/ 1132525 w 1644692"/>
              <a:gd name="connsiteY8" fmla="*/ 0 h 845760"/>
              <a:gd name="connsiteX0" fmla="*/ 46922 w 1644690"/>
              <a:gd name="connsiteY0" fmla="*/ 415231 h 845760"/>
              <a:gd name="connsiteX1" fmla="*/ 158 w 1644690"/>
              <a:gd name="connsiteY1" fmla="*/ 227687 h 845760"/>
              <a:gd name="connsiteX2" fmla="*/ 1132523 w 1644690"/>
              <a:gd name="connsiteY2" fmla="*/ 227687 h 845760"/>
              <a:gd name="connsiteX3" fmla="*/ 1132523 w 1644690"/>
              <a:gd name="connsiteY3" fmla="*/ 0 h 845760"/>
              <a:gd name="connsiteX4" fmla="*/ 1644690 w 1644690"/>
              <a:gd name="connsiteY4" fmla="*/ 422880 h 845760"/>
              <a:gd name="connsiteX5" fmla="*/ 1132523 w 1644690"/>
              <a:gd name="connsiteY5" fmla="*/ 845760 h 845760"/>
              <a:gd name="connsiteX6" fmla="*/ 1132523 w 1644690"/>
              <a:gd name="connsiteY6" fmla="*/ 618073 h 845760"/>
              <a:gd name="connsiteX7" fmla="*/ 158 w 1644690"/>
              <a:gd name="connsiteY7" fmla="*/ 618073 h 845760"/>
              <a:gd name="connsiteX8" fmla="*/ 138362 w 1644690"/>
              <a:gd name="connsiteY8" fmla="*/ 506671 h 845760"/>
              <a:gd name="connsiteX0" fmla="*/ 158 w 1644690"/>
              <a:gd name="connsiteY0" fmla="*/ 227687 h 845760"/>
              <a:gd name="connsiteX1" fmla="*/ 1132523 w 1644690"/>
              <a:gd name="connsiteY1" fmla="*/ 227687 h 845760"/>
              <a:gd name="connsiteX2" fmla="*/ 1132523 w 1644690"/>
              <a:gd name="connsiteY2" fmla="*/ 0 h 845760"/>
              <a:gd name="connsiteX3" fmla="*/ 1644690 w 1644690"/>
              <a:gd name="connsiteY3" fmla="*/ 422880 h 845760"/>
              <a:gd name="connsiteX4" fmla="*/ 1132523 w 1644690"/>
              <a:gd name="connsiteY4" fmla="*/ 845760 h 845760"/>
              <a:gd name="connsiteX5" fmla="*/ 1132523 w 1644690"/>
              <a:gd name="connsiteY5" fmla="*/ 618073 h 845760"/>
              <a:gd name="connsiteX6" fmla="*/ 158 w 1644690"/>
              <a:gd name="connsiteY6" fmla="*/ 618073 h 845760"/>
              <a:gd name="connsiteX7" fmla="*/ 138362 w 1644690"/>
              <a:gd name="connsiteY7" fmla="*/ 506671 h 845760"/>
              <a:gd name="connsiteX0" fmla="*/ 0 w 1644532"/>
              <a:gd name="connsiteY0" fmla="*/ 227687 h 845760"/>
              <a:gd name="connsiteX1" fmla="*/ 1132365 w 1644532"/>
              <a:gd name="connsiteY1" fmla="*/ 227687 h 845760"/>
              <a:gd name="connsiteX2" fmla="*/ 1132365 w 1644532"/>
              <a:gd name="connsiteY2" fmla="*/ 0 h 845760"/>
              <a:gd name="connsiteX3" fmla="*/ 1644532 w 1644532"/>
              <a:gd name="connsiteY3" fmla="*/ 422880 h 845760"/>
              <a:gd name="connsiteX4" fmla="*/ 1132365 w 1644532"/>
              <a:gd name="connsiteY4" fmla="*/ 845760 h 845760"/>
              <a:gd name="connsiteX5" fmla="*/ 1132365 w 1644532"/>
              <a:gd name="connsiteY5" fmla="*/ 618073 h 845760"/>
              <a:gd name="connsiteX6" fmla="*/ 0 w 1644532"/>
              <a:gd name="connsiteY6" fmla="*/ 618073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27687"/>
                </a:moveTo>
                <a:lnTo>
                  <a:pt x="1132365" y="227687"/>
                </a:lnTo>
                <a:lnTo>
                  <a:pt x="1132365" y="0"/>
                </a:lnTo>
                <a:lnTo>
                  <a:pt x="1644532" y="422880"/>
                </a:lnTo>
                <a:lnTo>
                  <a:pt x="1132365" y="845760"/>
                </a:lnTo>
                <a:lnTo>
                  <a:pt x="1132365" y="618073"/>
                </a:lnTo>
                <a:lnTo>
                  <a:pt x="0" y="618073"/>
                </a:lnTo>
              </a:path>
            </a:pathLst>
          </a:cu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FFC000"/>
              </a:gs>
            </a:gsLst>
            <a:lin ang="0" scaled="1"/>
            <a:tileRect/>
          </a:gradFill>
          <a:ln w="101600" cmpd="dbl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6D52A5D4-5A31-48FD-76FC-DE39F687454C}"/>
              </a:ext>
            </a:extLst>
          </p:cNvPr>
          <p:cNvSpPr/>
          <p:nvPr/>
        </p:nvSpPr>
        <p:spPr bwMode="auto">
          <a:xfrm rot="10800000" flipH="1">
            <a:off x="5114884" y="2458389"/>
            <a:ext cx="1953606" cy="1049742"/>
          </a:xfrm>
          <a:custGeom>
            <a:avLst/>
            <a:gdLst>
              <a:gd name="connsiteX0" fmla="*/ 1406687 w 1644532"/>
              <a:gd name="connsiteY0" fmla="*/ 0 h 845760"/>
              <a:gd name="connsiteX1" fmla="*/ 1644532 w 1644532"/>
              <a:gd name="connsiteY1" fmla="*/ 422880 h 845760"/>
              <a:gd name="connsiteX2" fmla="*/ 1406687 w 1644532"/>
              <a:gd name="connsiteY2" fmla="*/ 845760 h 845760"/>
              <a:gd name="connsiteX3" fmla="*/ 1406687 w 1644532"/>
              <a:gd name="connsiteY3" fmla="*/ 694272 h 845760"/>
              <a:gd name="connsiteX4" fmla="*/ 0 w 1644532"/>
              <a:gd name="connsiteY4" fmla="*/ 694272 h 845760"/>
              <a:gd name="connsiteX5" fmla="*/ 0 w 1644532"/>
              <a:gd name="connsiteY5" fmla="*/ 151488 h 845760"/>
              <a:gd name="connsiteX6" fmla="*/ 1406687 w 1644532"/>
              <a:gd name="connsiteY6" fmla="*/ 151488 h 845760"/>
              <a:gd name="connsiteX7" fmla="*/ 1406687 w 1644532"/>
              <a:gd name="connsiteY7" fmla="*/ 0 h 845760"/>
              <a:gd name="connsiteX0" fmla="*/ 1406691 w 1644536"/>
              <a:gd name="connsiteY0" fmla="*/ 0 h 845760"/>
              <a:gd name="connsiteX1" fmla="*/ 1644536 w 1644536"/>
              <a:gd name="connsiteY1" fmla="*/ 422880 h 845760"/>
              <a:gd name="connsiteX2" fmla="*/ 1406691 w 1644536"/>
              <a:gd name="connsiteY2" fmla="*/ 845760 h 845760"/>
              <a:gd name="connsiteX3" fmla="*/ 1406691 w 1644536"/>
              <a:gd name="connsiteY3" fmla="*/ 694272 h 845760"/>
              <a:gd name="connsiteX4" fmla="*/ 4 w 1644536"/>
              <a:gd name="connsiteY4" fmla="*/ 694272 h 845760"/>
              <a:gd name="connsiteX5" fmla="*/ 253461 w 1644536"/>
              <a:gd name="connsiteY5" fmla="*/ 439996 h 845760"/>
              <a:gd name="connsiteX6" fmla="*/ 4 w 1644536"/>
              <a:gd name="connsiteY6" fmla="*/ 151488 h 845760"/>
              <a:gd name="connsiteX7" fmla="*/ 1406691 w 1644536"/>
              <a:gd name="connsiteY7" fmla="*/ 151488 h 845760"/>
              <a:gd name="connsiteX8" fmla="*/ 1406691 w 1644536"/>
              <a:gd name="connsiteY8" fmla="*/ 0 h 845760"/>
              <a:gd name="connsiteX0" fmla="*/ 253461 w 1644536"/>
              <a:gd name="connsiteY0" fmla="*/ 439996 h 845760"/>
              <a:gd name="connsiteX1" fmla="*/ 4 w 1644536"/>
              <a:gd name="connsiteY1" fmla="*/ 151488 h 845760"/>
              <a:gd name="connsiteX2" fmla="*/ 1406691 w 1644536"/>
              <a:gd name="connsiteY2" fmla="*/ 151488 h 845760"/>
              <a:gd name="connsiteX3" fmla="*/ 1406691 w 1644536"/>
              <a:gd name="connsiteY3" fmla="*/ 0 h 845760"/>
              <a:gd name="connsiteX4" fmla="*/ 1644536 w 1644536"/>
              <a:gd name="connsiteY4" fmla="*/ 422880 h 845760"/>
              <a:gd name="connsiteX5" fmla="*/ 1406691 w 1644536"/>
              <a:gd name="connsiteY5" fmla="*/ 845760 h 845760"/>
              <a:gd name="connsiteX6" fmla="*/ 1406691 w 1644536"/>
              <a:gd name="connsiteY6" fmla="*/ 694272 h 845760"/>
              <a:gd name="connsiteX7" fmla="*/ 4 w 1644536"/>
              <a:gd name="connsiteY7" fmla="*/ 694272 h 845760"/>
              <a:gd name="connsiteX8" fmla="*/ 344901 w 1644536"/>
              <a:gd name="connsiteY8" fmla="*/ 531436 h 845760"/>
              <a:gd name="connsiteX0" fmla="*/ 4 w 1644536"/>
              <a:gd name="connsiteY0" fmla="*/ 151488 h 845760"/>
              <a:gd name="connsiteX1" fmla="*/ 1406691 w 1644536"/>
              <a:gd name="connsiteY1" fmla="*/ 151488 h 845760"/>
              <a:gd name="connsiteX2" fmla="*/ 1406691 w 1644536"/>
              <a:gd name="connsiteY2" fmla="*/ 0 h 845760"/>
              <a:gd name="connsiteX3" fmla="*/ 1644536 w 1644536"/>
              <a:gd name="connsiteY3" fmla="*/ 422880 h 845760"/>
              <a:gd name="connsiteX4" fmla="*/ 1406691 w 1644536"/>
              <a:gd name="connsiteY4" fmla="*/ 845760 h 845760"/>
              <a:gd name="connsiteX5" fmla="*/ 1406691 w 1644536"/>
              <a:gd name="connsiteY5" fmla="*/ 694272 h 845760"/>
              <a:gd name="connsiteX6" fmla="*/ 4 w 1644536"/>
              <a:gd name="connsiteY6" fmla="*/ 694272 h 845760"/>
              <a:gd name="connsiteX7" fmla="*/ 344901 w 1644536"/>
              <a:gd name="connsiteY7" fmla="*/ 531436 h 845760"/>
              <a:gd name="connsiteX0" fmla="*/ 0 w 1644532"/>
              <a:gd name="connsiteY0" fmla="*/ 151488 h 845760"/>
              <a:gd name="connsiteX1" fmla="*/ 1406687 w 1644532"/>
              <a:gd name="connsiteY1" fmla="*/ 151488 h 845760"/>
              <a:gd name="connsiteX2" fmla="*/ 1406687 w 1644532"/>
              <a:gd name="connsiteY2" fmla="*/ 0 h 845760"/>
              <a:gd name="connsiteX3" fmla="*/ 1644532 w 1644532"/>
              <a:gd name="connsiteY3" fmla="*/ 422880 h 845760"/>
              <a:gd name="connsiteX4" fmla="*/ 1406687 w 1644532"/>
              <a:gd name="connsiteY4" fmla="*/ 845760 h 845760"/>
              <a:gd name="connsiteX5" fmla="*/ 1406687 w 1644532"/>
              <a:gd name="connsiteY5" fmla="*/ 694272 h 845760"/>
              <a:gd name="connsiteX6" fmla="*/ 0 w 1644532"/>
              <a:gd name="connsiteY6" fmla="*/ 694272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151488"/>
                </a:moveTo>
                <a:lnTo>
                  <a:pt x="1406687" y="151488"/>
                </a:lnTo>
                <a:lnTo>
                  <a:pt x="1406687" y="0"/>
                </a:lnTo>
                <a:lnTo>
                  <a:pt x="1644532" y="422880"/>
                </a:lnTo>
                <a:lnTo>
                  <a:pt x="1406687" y="845760"/>
                </a:lnTo>
                <a:lnTo>
                  <a:pt x="1406687" y="694272"/>
                </a:lnTo>
                <a:lnTo>
                  <a:pt x="0" y="694272"/>
                </a:lnTo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chemeClr val="bg1"/>
              </a:gs>
            </a:gsLst>
            <a:lin ang="0" scaled="1"/>
            <a:tileRect/>
          </a:gradFill>
          <a:ln w="101600" cmpd="dbl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67BD0B77-E644-7FAD-3EE2-B3F8C1EDC77D}"/>
              </a:ext>
            </a:extLst>
          </p:cNvPr>
          <p:cNvSpPr/>
          <p:nvPr/>
        </p:nvSpPr>
        <p:spPr bwMode="auto">
          <a:xfrm rot="10800000" flipH="1">
            <a:off x="7499379" y="2458389"/>
            <a:ext cx="1953606" cy="1049742"/>
          </a:xfrm>
          <a:custGeom>
            <a:avLst/>
            <a:gdLst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0 w 1644532"/>
              <a:gd name="connsiteY5" fmla="*/ 0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44859 w 1644532"/>
              <a:gd name="connsiteY5" fmla="*/ 425709 h 845760"/>
              <a:gd name="connsiteX6" fmla="*/ 0 w 1644532"/>
              <a:gd name="connsiteY6" fmla="*/ 0 h 845760"/>
              <a:gd name="connsiteX0" fmla="*/ 44859 w 1644532"/>
              <a:gd name="connsiteY0" fmla="*/ 425709 h 845760"/>
              <a:gd name="connsiteX1" fmla="*/ 0 w 1644532"/>
              <a:gd name="connsiteY1" fmla="*/ 0 h 845760"/>
              <a:gd name="connsiteX2" fmla="*/ 1315244 w 1644532"/>
              <a:gd name="connsiteY2" fmla="*/ 0 h 845760"/>
              <a:gd name="connsiteX3" fmla="*/ 1644532 w 1644532"/>
              <a:gd name="connsiteY3" fmla="*/ 422880 h 845760"/>
              <a:gd name="connsiteX4" fmla="*/ 1315244 w 1644532"/>
              <a:gd name="connsiteY4" fmla="*/ 845760 h 845760"/>
              <a:gd name="connsiteX5" fmla="*/ 0 w 1644532"/>
              <a:gd name="connsiteY5" fmla="*/ 845760 h 845760"/>
              <a:gd name="connsiteX6" fmla="*/ 136299 w 1644532"/>
              <a:gd name="connsiteY6" fmla="*/ 517149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  <a:gd name="connsiteX5" fmla="*/ 136299 w 1644532"/>
              <a:gd name="connsiteY5" fmla="*/ 517149 h 845760"/>
              <a:gd name="connsiteX0" fmla="*/ 0 w 1644532"/>
              <a:gd name="connsiteY0" fmla="*/ 0 h 845760"/>
              <a:gd name="connsiteX1" fmla="*/ 1315244 w 1644532"/>
              <a:gd name="connsiteY1" fmla="*/ 0 h 845760"/>
              <a:gd name="connsiteX2" fmla="*/ 1644532 w 1644532"/>
              <a:gd name="connsiteY2" fmla="*/ 422880 h 845760"/>
              <a:gd name="connsiteX3" fmla="*/ 1315244 w 1644532"/>
              <a:gd name="connsiteY3" fmla="*/ 845760 h 845760"/>
              <a:gd name="connsiteX4" fmla="*/ 0 w 1644532"/>
              <a:gd name="connsiteY4" fmla="*/ 845760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532" h="845760">
                <a:moveTo>
                  <a:pt x="0" y="0"/>
                </a:moveTo>
                <a:lnTo>
                  <a:pt x="1315244" y="0"/>
                </a:lnTo>
                <a:lnTo>
                  <a:pt x="1644532" y="422880"/>
                </a:lnTo>
                <a:lnTo>
                  <a:pt x="1315244" y="845760"/>
                </a:lnTo>
                <a:lnTo>
                  <a:pt x="0" y="845760"/>
                </a:lnTo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01600" cmpd="dbl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CE5FE11-CD49-A34A-D7A9-5EE3E37374C1}"/>
              </a:ext>
            </a:extLst>
          </p:cNvPr>
          <p:cNvSpPr txBox="1"/>
          <p:nvPr/>
        </p:nvSpPr>
        <p:spPr>
          <a:xfrm>
            <a:off x="5556739" y="131884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こちら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A6C8638-C874-57B2-4931-E73FCC8FE36C}"/>
              </a:ext>
            </a:extLst>
          </p:cNvPr>
          <p:cNvSpPr txBox="1"/>
          <p:nvPr/>
        </p:nvSpPr>
        <p:spPr>
          <a:xfrm>
            <a:off x="8051583" y="1266093"/>
            <a:ext cx="1072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No.1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D893D05-DA34-B174-103C-CDD89626E28D}"/>
              </a:ext>
            </a:extLst>
          </p:cNvPr>
          <p:cNvSpPr txBox="1"/>
          <p:nvPr/>
        </p:nvSpPr>
        <p:spPr>
          <a:xfrm>
            <a:off x="5555619" y="2751993"/>
            <a:ext cx="912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YES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9FE33F24-BDFA-76E0-22B2-6E2B5375B987}"/>
              </a:ext>
            </a:extLst>
          </p:cNvPr>
          <p:cNvSpPr/>
          <p:nvPr/>
        </p:nvSpPr>
        <p:spPr>
          <a:xfrm>
            <a:off x="1732085" y="4114800"/>
            <a:ext cx="2101361" cy="2101361"/>
          </a:xfrm>
          <a:prstGeom prst="ellipse">
            <a:avLst/>
          </a:prstGeom>
          <a:solidFill>
            <a:srgbClr val="FFFF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8F9E4BCF-8934-688B-0889-4B37C4356687}"/>
              </a:ext>
            </a:extLst>
          </p:cNvPr>
          <p:cNvSpPr/>
          <p:nvPr/>
        </p:nvSpPr>
        <p:spPr bwMode="auto">
          <a:xfrm flipH="1">
            <a:off x="904238" y="4917080"/>
            <a:ext cx="924562" cy="49680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911385 w 1644532"/>
              <a:gd name="connsiteY6" fmla="*/ 296265 h 845760"/>
              <a:gd name="connsiteX7" fmla="*/ 911385 w 1644532"/>
              <a:gd name="connsiteY7" fmla="*/ 0 h 845760"/>
              <a:gd name="connsiteX0" fmla="*/ 959395 w 1692542"/>
              <a:gd name="connsiteY0" fmla="*/ 0 h 845760"/>
              <a:gd name="connsiteX1" fmla="*/ 1692542 w 1692542"/>
              <a:gd name="connsiteY1" fmla="*/ 422880 h 845760"/>
              <a:gd name="connsiteX2" fmla="*/ 959395 w 1692542"/>
              <a:gd name="connsiteY2" fmla="*/ 845760 h 845760"/>
              <a:gd name="connsiteX3" fmla="*/ 959395 w 1692542"/>
              <a:gd name="connsiteY3" fmla="*/ 549495 h 845760"/>
              <a:gd name="connsiteX4" fmla="*/ 48010 w 1692542"/>
              <a:gd name="connsiteY4" fmla="*/ 549495 h 845760"/>
              <a:gd name="connsiteX5" fmla="*/ 0 w 1692542"/>
              <a:gd name="connsiteY5" fmla="*/ 401896 h 845760"/>
              <a:gd name="connsiteX6" fmla="*/ 48010 w 1692542"/>
              <a:gd name="connsiteY6" fmla="*/ 296265 h 845760"/>
              <a:gd name="connsiteX7" fmla="*/ 959395 w 1692542"/>
              <a:gd name="connsiteY7" fmla="*/ 296265 h 845760"/>
              <a:gd name="connsiteX8" fmla="*/ 959395 w 1692542"/>
              <a:gd name="connsiteY8" fmla="*/ 0 h 845760"/>
              <a:gd name="connsiteX0" fmla="*/ 0 w 1692542"/>
              <a:gd name="connsiteY0" fmla="*/ 401896 h 845760"/>
              <a:gd name="connsiteX1" fmla="*/ 48010 w 1692542"/>
              <a:gd name="connsiteY1" fmla="*/ 296265 h 845760"/>
              <a:gd name="connsiteX2" fmla="*/ 959395 w 1692542"/>
              <a:gd name="connsiteY2" fmla="*/ 296265 h 845760"/>
              <a:gd name="connsiteX3" fmla="*/ 959395 w 1692542"/>
              <a:gd name="connsiteY3" fmla="*/ 0 h 845760"/>
              <a:gd name="connsiteX4" fmla="*/ 1692542 w 1692542"/>
              <a:gd name="connsiteY4" fmla="*/ 422880 h 845760"/>
              <a:gd name="connsiteX5" fmla="*/ 959395 w 1692542"/>
              <a:gd name="connsiteY5" fmla="*/ 845760 h 845760"/>
              <a:gd name="connsiteX6" fmla="*/ 959395 w 1692542"/>
              <a:gd name="connsiteY6" fmla="*/ 549495 h 845760"/>
              <a:gd name="connsiteX7" fmla="*/ 48010 w 1692542"/>
              <a:gd name="connsiteY7" fmla="*/ 549495 h 845760"/>
              <a:gd name="connsiteX8" fmla="*/ 91440 w 1692542"/>
              <a:gd name="connsiteY8" fmla="*/ 493336 h 845760"/>
              <a:gd name="connsiteX0" fmla="*/ 12583 w 1657115"/>
              <a:gd name="connsiteY0" fmla="*/ 296265 h 845760"/>
              <a:gd name="connsiteX1" fmla="*/ 923968 w 1657115"/>
              <a:gd name="connsiteY1" fmla="*/ 296265 h 845760"/>
              <a:gd name="connsiteX2" fmla="*/ 923968 w 1657115"/>
              <a:gd name="connsiteY2" fmla="*/ 0 h 845760"/>
              <a:gd name="connsiteX3" fmla="*/ 1657115 w 1657115"/>
              <a:gd name="connsiteY3" fmla="*/ 422880 h 845760"/>
              <a:gd name="connsiteX4" fmla="*/ 923968 w 1657115"/>
              <a:gd name="connsiteY4" fmla="*/ 845760 h 845760"/>
              <a:gd name="connsiteX5" fmla="*/ 923968 w 1657115"/>
              <a:gd name="connsiteY5" fmla="*/ 549495 h 845760"/>
              <a:gd name="connsiteX6" fmla="*/ 12583 w 1657115"/>
              <a:gd name="connsiteY6" fmla="*/ 549495 h 845760"/>
              <a:gd name="connsiteX7" fmla="*/ 56013 w 1657115"/>
              <a:gd name="connsiteY7" fmla="*/ 493336 h 845760"/>
              <a:gd name="connsiteX0" fmla="*/ 0 w 1644532"/>
              <a:gd name="connsiteY0" fmla="*/ 296265 h 845760"/>
              <a:gd name="connsiteX1" fmla="*/ 911385 w 1644532"/>
              <a:gd name="connsiteY1" fmla="*/ 296265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911385" y="296265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549495"/>
                </a:lnTo>
                <a:lnTo>
                  <a:pt x="0" y="549495"/>
                </a:lnTo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F4998DA-7113-2734-3021-131FB5BDABEC}"/>
              </a:ext>
            </a:extLst>
          </p:cNvPr>
          <p:cNvSpPr txBox="1"/>
          <p:nvPr/>
        </p:nvSpPr>
        <p:spPr>
          <a:xfrm>
            <a:off x="1997935" y="476971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53DDD383-9DCD-9366-1448-013FED212857}"/>
              </a:ext>
            </a:extLst>
          </p:cNvPr>
          <p:cNvSpPr/>
          <p:nvPr/>
        </p:nvSpPr>
        <p:spPr>
          <a:xfrm>
            <a:off x="5460024" y="4114800"/>
            <a:ext cx="2101361" cy="2101361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F962472D-3687-D8E5-1567-8CAE34020A3C}"/>
              </a:ext>
            </a:extLst>
          </p:cNvPr>
          <p:cNvSpPr/>
          <p:nvPr/>
        </p:nvSpPr>
        <p:spPr bwMode="auto">
          <a:xfrm flipH="1">
            <a:off x="4632177" y="4917080"/>
            <a:ext cx="924562" cy="49680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911385 w 1644532"/>
              <a:gd name="connsiteY6" fmla="*/ 296265 h 845760"/>
              <a:gd name="connsiteX7" fmla="*/ 911385 w 1644532"/>
              <a:gd name="connsiteY7" fmla="*/ 0 h 845760"/>
              <a:gd name="connsiteX0" fmla="*/ 959395 w 1692542"/>
              <a:gd name="connsiteY0" fmla="*/ 0 h 845760"/>
              <a:gd name="connsiteX1" fmla="*/ 1692542 w 1692542"/>
              <a:gd name="connsiteY1" fmla="*/ 422880 h 845760"/>
              <a:gd name="connsiteX2" fmla="*/ 959395 w 1692542"/>
              <a:gd name="connsiteY2" fmla="*/ 845760 h 845760"/>
              <a:gd name="connsiteX3" fmla="*/ 959395 w 1692542"/>
              <a:gd name="connsiteY3" fmla="*/ 549495 h 845760"/>
              <a:gd name="connsiteX4" fmla="*/ 48010 w 1692542"/>
              <a:gd name="connsiteY4" fmla="*/ 549495 h 845760"/>
              <a:gd name="connsiteX5" fmla="*/ 0 w 1692542"/>
              <a:gd name="connsiteY5" fmla="*/ 401896 h 845760"/>
              <a:gd name="connsiteX6" fmla="*/ 48010 w 1692542"/>
              <a:gd name="connsiteY6" fmla="*/ 296265 h 845760"/>
              <a:gd name="connsiteX7" fmla="*/ 959395 w 1692542"/>
              <a:gd name="connsiteY7" fmla="*/ 296265 h 845760"/>
              <a:gd name="connsiteX8" fmla="*/ 959395 w 1692542"/>
              <a:gd name="connsiteY8" fmla="*/ 0 h 845760"/>
              <a:gd name="connsiteX0" fmla="*/ 0 w 1692542"/>
              <a:gd name="connsiteY0" fmla="*/ 401896 h 845760"/>
              <a:gd name="connsiteX1" fmla="*/ 48010 w 1692542"/>
              <a:gd name="connsiteY1" fmla="*/ 296265 h 845760"/>
              <a:gd name="connsiteX2" fmla="*/ 959395 w 1692542"/>
              <a:gd name="connsiteY2" fmla="*/ 296265 h 845760"/>
              <a:gd name="connsiteX3" fmla="*/ 959395 w 1692542"/>
              <a:gd name="connsiteY3" fmla="*/ 0 h 845760"/>
              <a:gd name="connsiteX4" fmla="*/ 1692542 w 1692542"/>
              <a:gd name="connsiteY4" fmla="*/ 422880 h 845760"/>
              <a:gd name="connsiteX5" fmla="*/ 959395 w 1692542"/>
              <a:gd name="connsiteY5" fmla="*/ 845760 h 845760"/>
              <a:gd name="connsiteX6" fmla="*/ 959395 w 1692542"/>
              <a:gd name="connsiteY6" fmla="*/ 549495 h 845760"/>
              <a:gd name="connsiteX7" fmla="*/ 48010 w 1692542"/>
              <a:gd name="connsiteY7" fmla="*/ 549495 h 845760"/>
              <a:gd name="connsiteX8" fmla="*/ 91440 w 1692542"/>
              <a:gd name="connsiteY8" fmla="*/ 493336 h 845760"/>
              <a:gd name="connsiteX0" fmla="*/ 12583 w 1657115"/>
              <a:gd name="connsiteY0" fmla="*/ 296265 h 845760"/>
              <a:gd name="connsiteX1" fmla="*/ 923968 w 1657115"/>
              <a:gd name="connsiteY1" fmla="*/ 296265 h 845760"/>
              <a:gd name="connsiteX2" fmla="*/ 923968 w 1657115"/>
              <a:gd name="connsiteY2" fmla="*/ 0 h 845760"/>
              <a:gd name="connsiteX3" fmla="*/ 1657115 w 1657115"/>
              <a:gd name="connsiteY3" fmla="*/ 422880 h 845760"/>
              <a:gd name="connsiteX4" fmla="*/ 923968 w 1657115"/>
              <a:gd name="connsiteY4" fmla="*/ 845760 h 845760"/>
              <a:gd name="connsiteX5" fmla="*/ 923968 w 1657115"/>
              <a:gd name="connsiteY5" fmla="*/ 549495 h 845760"/>
              <a:gd name="connsiteX6" fmla="*/ 12583 w 1657115"/>
              <a:gd name="connsiteY6" fmla="*/ 549495 h 845760"/>
              <a:gd name="connsiteX7" fmla="*/ 56013 w 1657115"/>
              <a:gd name="connsiteY7" fmla="*/ 493336 h 845760"/>
              <a:gd name="connsiteX0" fmla="*/ 0 w 1644532"/>
              <a:gd name="connsiteY0" fmla="*/ 296265 h 845760"/>
              <a:gd name="connsiteX1" fmla="*/ 911385 w 1644532"/>
              <a:gd name="connsiteY1" fmla="*/ 296265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911385" y="296265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549495"/>
                </a:lnTo>
                <a:lnTo>
                  <a:pt x="0" y="549495"/>
                </a:lnTo>
              </a:path>
            </a:pathLst>
          </a:custGeom>
          <a:solidFill>
            <a:srgbClr val="FF00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C8DE98-06CB-CD3A-61B7-0A5036529DDE}"/>
              </a:ext>
            </a:extLst>
          </p:cNvPr>
          <p:cNvSpPr txBox="1"/>
          <p:nvPr/>
        </p:nvSpPr>
        <p:spPr>
          <a:xfrm>
            <a:off x="5725874" y="476971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93BA32B-6DDF-FD7D-C808-C5EE19A8B9B2}"/>
              </a:ext>
            </a:extLst>
          </p:cNvPr>
          <p:cNvSpPr/>
          <p:nvPr/>
        </p:nvSpPr>
        <p:spPr bwMode="auto">
          <a:xfrm rot="10800000" flipH="1">
            <a:off x="7514423" y="4917080"/>
            <a:ext cx="924562" cy="496800"/>
          </a:xfrm>
          <a:custGeom>
            <a:avLst/>
            <a:gdLst>
              <a:gd name="connsiteX0" fmla="*/ 911385 w 1644532"/>
              <a:gd name="connsiteY0" fmla="*/ 0 h 845760"/>
              <a:gd name="connsiteX1" fmla="*/ 1644532 w 1644532"/>
              <a:gd name="connsiteY1" fmla="*/ 422880 h 845760"/>
              <a:gd name="connsiteX2" fmla="*/ 911385 w 1644532"/>
              <a:gd name="connsiteY2" fmla="*/ 845760 h 845760"/>
              <a:gd name="connsiteX3" fmla="*/ 911385 w 1644532"/>
              <a:gd name="connsiteY3" fmla="*/ 549495 h 845760"/>
              <a:gd name="connsiteX4" fmla="*/ 0 w 1644532"/>
              <a:gd name="connsiteY4" fmla="*/ 549495 h 845760"/>
              <a:gd name="connsiteX5" fmla="*/ 0 w 1644532"/>
              <a:gd name="connsiteY5" fmla="*/ 296265 h 845760"/>
              <a:gd name="connsiteX6" fmla="*/ 911385 w 1644532"/>
              <a:gd name="connsiteY6" fmla="*/ 296265 h 845760"/>
              <a:gd name="connsiteX7" fmla="*/ 911385 w 1644532"/>
              <a:gd name="connsiteY7" fmla="*/ 0 h 845760"/>
              <a:gd name="connsiteX0" fmla="*/ 959395 w 1692542"/>
              <a:gd name="connsiteY0" fmla="*/ 0 h 845760"/>
              <a:gd name="connsiteX1" fmla="*/ 1692542 w 1692542"/>
              <a:gd name="connsiteY1" fmla="*/ 422880 h 845760"/>
              <a:gd name="connsiteX2" fmla="*/ 959395 w 1692542"/>
              <a:gd name="connsiteY2" fmla="*/ 845760 h 845760"/>
              <a:gd name="connsiteX3" fmla="*/ 959395 w 1692542"/>
              <a:gd name="connsiteY3" fmla="*/ 549495 h 845760"/>
              <a:gd name="connsiteX4" fmla="*/ 48010 w 1692542"/>
              <a:gd name="connsiteY4" fmla="*/ 549495 h 845760"/>
              <a:gd name="connsiteX5" fmla="*/ 0 w 1692542"/>
              <a:gd name="connsiteY5" fmla="*/ 401896 h 845760"/>
              <a:gd name="connsiteX6" fmla="*/ 48010 w 1692542"/>
              <a:gd name="connsiteY6" fmla="*/ 296265 h 845760"/>
              <a:gd name="connsiteX7" fmla="*/ 959395 w 1692542"/>
              <a:gd name="connsiteY7" fmla="*/ 296265 h 845760"/>
              <a:gd name="connsiteX8" fmla="*/ 959395 w 1692542"/>
              <a:gd name="connsiteY8" fmla="*/ 0 h 845760"/>
              <a:gd name="connsiteX0" fmla="*/ 0 w 1692542"/>
              <a:gd name="connsiteY0" fmla="*/ 401896 h 845760"/>
              <a:gd name="connsiteX1" fmla="*/ 48010 w 1692542"/>
              <a:gd name="connsiteY1" fmla="*/ 296265 h 845760"/>
              <a:gd name="connsiteX2" fmla="*/ 959395 w 1692542"/>
              <a:gd name="connsiteY2" fmla="*/ 296265 h 845760"/>
              <a:gd name="connsiteX3" fmla="*/ 959395 w 1692542"/>
              <a:gd name="connsiteY3" fmla="*/ 0 h 845760"/>
              <a:gd name="connsiteX4" fmla="*/ 1692542 w 1692542"/>
              <a:gd name="connsiteY4" fmla="*/ 422880 h 845760"/>
              <a:gd name="connsiteX5" fmla="*/ 959395 w 1692542"/>
              <a:gd name="connsiteY5" fmla="*/ 845760 h 845760"/>
              <a:gd name="connsiteX6" fmla="*/ 959395 w 1692542"/>
              <a:gd name="connsiteY6" fmla="*/ 549495 h 845760"/>
              <a:gd name="connsiteX7" fmla="*/ 48010 w 1692542"/>
              <a:gd name="connsiteY7" fmla="*/ 549495 h 845760"/>
              <a:gd name="connsiteX8" fmla="*/ 91440 w 1692542"/>
              <a:gd name="connsiteY8" fmla="*/ 493336 h 845760"/>
              <a:gd name="connsiteX0" fmla="*/ 12583 w 1657115"/>
              <a:gd name="connsiteY0" fmla="*/ 296265 h 845760"/>
              <a:gd name="connsiteX1" fmla="*/ 923968 w 1657115"/>
              <a:gd name="connsiteY1" fmla="*/ 296265 h 845760"/>
              <a:gd name="connsiteX2" fmla="*/ 923968 w 1657115"/>
              <a:gd name="connsiteY2" fmla="*/ 0 h 845760"/>
              <a:gd name="connsiteX3" fmla="*/ 1657115 w 1657115"/>
              <a:gd name="connsiteY3" fmla="*/ 422880 h 845760"/>
              <a:gd name="connsiteX4" fmla="*/ 923968 w 1657115"/>
              <a:gd name="connsiteY4" fmla="*/ 845760 h 845760"/>
              <a:gd name="connsiteX5" fmla="*/ 923968 w 1657115"/>
              <a:gd name="connsiteY5" fmla="*/ 549495 h 845760"/>
              <a:gd name="connsiteX6" fmla="*/ 12583 w 1657115"/>
              <a:gd name="connsiteY6" fmla="*/ 549495 h 845760"/>
              <a:gd name="connsiteX7" fmla="*/ 56013 w 1657115"/>
              <a:gd name="connsiteY7" fmla="*/ 493336 h 845760"/>
              <a:gd name="connsiteX0" fmla="*/ 0 w 1644532"/>
              <a:gd name="connsiteY0" fmla="*/ 296265 h 845760"/>
              <a:gd name="connsiteX1" fmla="*/ 911385 w 1644532"/>
              <a:gd name="connsiteY1" fmla="*/ 296265 h 845760"/>
              <a:gd name="connsiteX2" fmla="*/ 911385 w 1644532"/>
              <a:gd name="connsiteY2" fmla="*/ 0 h 845760"/>
              <a:gd name="connsiteX3" fmla="*/ 1644532 w 1644532"/>
              <a:gd name="connsiteY3" fmla="*/ 422880 h 845760"/>
              <a:gd name="connsiteX4" fmla="*/ 911385 w 1644532"/>
              <a:gd name="connsiteY4" fmla="*/ 845760 h 845760"/>
              <a:gd name="connsiteX5" fmla="*/ 911385 w 1644532"/>
              <a:gd name="connsiteY5" fmla="*/ 549495 h 845760"/>
              <a:gd name="connsiteX6" fmla="*/ 0 w 1644532"/>
              <a:gd name="connsiteY6" fmla="*/ 549495 h 84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4532" h="845760">
                <a:moveTo>
                  <a:pt x="0" y="296265"/>
                </a:moveTo>
                <a:lnTo>
                  <a:pt x="911385" y="296265"/>
                </a:lnTo>
                <a:lnTo>
                  <a:pt x="911385" y="0"/>
                </a:lnTo>
                <a:lnTo>
                  <a:pt x="1644532" y="422880"/>
                </a:lnTo>
                <a:lnTo>
                  <a:pt x="911385" y="845760"/>
                </a:lnTo>
                <a:lnTo>
                  <a:pt x="911385" y="549495"/>
                </a:lnTo>
                <a:lnTo>
                  <a:pt x="0" y="549495"/>
                </a:lnTo>
              </a:path>
            </a:pathLst>
          </a:custGeom>
          <a:solidFill>
            <a:srgbClr val="FF00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8665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151406</TotalTime>
  <Words>21</Words>
  <Application>Microsoft Office PowerPoint</Application>
  <PresentationFormat>A4 210 x 297 mm</PresentationFormat>
  <Paragraphs>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269</cp:revision>
  <dcterms:created xsi:type="dcterms:W3CDTF">2018-05-20T00:31:01Z</dcterms:created>
  <dcterms:modified xsi:type="dcterms:W3CDTF">2024-09-25T14:06:44Z</dcterms:modified>
</cp:coreProperties>
</file>